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2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21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72" r:id="rId5"/>
    <p:sldMasterId id="2147483673" r:id="rId6"/>
  </p:sldMasterIdLst>
  <p:notesMasterIdLst>
    <p:notesMasterId r:id="rId7"/>
  </p:notesMasterIdLst>
  <p:sldIdLst>
    <p:sldId id="256" r:id="rId8"/>
    <p:sldId id="257" r:id="rId9"/>
    <p:sldId id="258" r:id="rId10"/>
  </p:sldIdLst>
  <p:sldSz cy="5143500" cx="9144000"/>
  <p:notesSz cx="6858000" cy="9144000"/>
  <p:embeddedFontLst>
    <p:embeddedFont>
      <p:font typeface="Inter"/>
      <p:regular r:id="rId11"/>
      <p:bold r:id="rId12"/>
      <p:italic r:id="rId13"/>
      <p:boldItalic r:id="rId14"/>
    </p:embeddedFont>
    <p:embeddedFont>
      <p:font typeface="Plus Jakarta Sans"/>
      <p:regular r:id="rId15"/>
      <p:bold r:id="rId16"/>
      <p:italic r:id="rId17"/>
      <p:boldItalic r:id="rId18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B006C0BA-A94B-4E91-9B14-5B265CB2705E}">
  <a:tblStyle styleId="{B006C0BA-A94B-4E91-9B14-5B265CB2705E}" styleName="Table_0">
    <a:wholeTbl>
      <a:tcTxStyle b="off" i="off">
        <a:font>
          <a:latin typeface="Calibri"/>
          <a:ea typeface="Calibri"/>
          <a:cs typeface="Calibri"/>
        </a:font>
        <a:schemeClr val="dk1"/>
      </a:tcTxStyle>
      <a:tcStyle>
        <a:tcBdr>
          <a:left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insideV>
        </a:tcBdr>
        <a:fill>
          <a:solidFill>
            <a:srgbClr val="FFFFFF">
              <a:alpha val="0"/>
            </a:srgbClr>
          </a:solidFill>
        </a:fill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Inter-regular.fntdata"/><Relationship Id="rId10" Type="http://schemas.openxmlformats.org/officeDocument/2006/relationships/slide" Target="slides/slide3.xml"/><Relationship Id="rId13" Type="http://schemas.openxmlformats.org/officeDocument/2006/relationships/font" Target="fonts/Inter-italic.fntdata"/><Relationship Id="rId12" Type="http://schemas.openxmlformats.org/officeDocument/2006/relationships/font" Target="fonts/Inter-bold.fntdata"/><Relationship Id="rId1" Type="http://schemas.openxmlformats.org/officeDocument/2006/relationships/theme" Target="theme/theme3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2.xml"/><Relationship Id="rId15" Type="http://schemas.openxmlformats.org/officeDocument/2006/relationships/font" Target="fonts/PlusJakartaSans-regular.fntdata"/><Relationship Id="rId14" Type="http://schemas.openxmlformats.org/officeDocument/2006/relationships/font" Target="fonts/Inter-boldItalic.fntdata"/><Relationship Id="rId17" Type="http://schemas.openxmlformats.org/officeDocument/2006/relationships/font" Target="fonts/PlusJakartaSans-italic.fntdata"/><Relationship Id="rId16" Type="http://schemas.openxmlformats.org/officeDocument/2006/relationships/font" Target="fonts/PlusJakartaSans-bold.fntdata"/><Relationship Id="rId5" Type="http://schemas.openxmlformats.org/officeDocument/2006/relationships/slideMaster" Target="slideMasters/slideMaster1.xml"/><Relationship Id="rId6" Type="http://schemas.openxmlformats.org/officeDocument/2006/relationships/slideMaster" Target="slideMasters/slideMaster2.xml"/><Relationship Id="rId18" Type="http://schemas.openxmlformats.org/officeDocument/2006/relationships/font" Target="fonts/PlusJakartaSans-boldItalic.fntdata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g3535ac1941f_0_25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0" name="Google Shape;140;g3535ac1941f_0_2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5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g36030b63da5_0_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7" name="Google Shape;147;g36030b63da5_0_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2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g35fbff39d7e_0_17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4" name="Google Shape;154;g35fbff39d7e_0_17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/>
          <p:nvPr>
            <p:ph type="title"/>
          </p:nvPr>
        </p:nvSpPr>
        <p:spPr>
          <a:xfrm>
            <a:off x="629841" y="342900"/>
            <a:ext cx="2949000" cy="12003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rm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9pPr>
          </a:lstStyle>
          <a:p/>
        </p:txBody>
      </p:sp>
      <p:sp>
        <p:nvSpPr>
          <p:cNvPr id="52" name="Google Shape;52;p13"/>
          <p:cNvSpPr txBox="1"/>
          <p:nvPr>
            <p:ph idx="1" type="body"/>
          </p:nvPr>
        </p:nvSpPr>
        <p:spPr>
          <a:xfrm>
            <a:off x="3887391" y="740569"/>
            <a:ext cx="4629300" cy="36552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38100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61950" lvl="1" marL="9144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42900" lvl="2" marL="13716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23850" lvl="3" marL="18288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23850" lvl="4" marL="22860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23850" lvl="5" marL="27432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23850" lvl="6" marL="32004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23850" lvl="7" marL="36576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23850" lvl="8" marL="4114800" marR="0" algn="l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3" name="Google Shape;53;p13"/>
          <p:cNvSpPr txBox="1"/>
          <p:nvPr>
            <p:ph idx="2" type="body"/>
          </p:nvPr>
        </p:nvSpPr>
        <p:spPr>
          <a:xfrm>
            <a:off x="629841" y="1543050"/>
            <a:ext cx="2949000" cy="2858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22860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algn="l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4" name="Google Shape;54;p13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5" name="Google Shape;55;p13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6" name="Google Shape;56;p13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>
  <p:cSld name="SECTION_HEADER_1"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14"/>
          <p:cNvSpPr txBox="1"/>
          <p:nvPr>
            <p:ph type="title"/>
          </p:nvPr>
        </p:nvSpPr>
        <p:spPr>
          <a:xfrm>
            <a:off x="623888" y="1282304"/>
            <a:ext cx="7886700" cy="21396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rm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Calibri"/>
              <a:buNone/>
              <a:defRPr b="0" i="0" sz="4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9pPr>
          </a:lstStyle>
          <a:p/>
        </p:txBody>
      </p:sp>
      <p:sp>
        <p:nvSpPr>
          <p:cNvPr id="59" name="Google Shape;59;p14"/>
          <p:cNvSpPr txBox="1"/>
          <p:nvPr>
            <p:ph idx="1" type="body"/>
          </p:nvPr>
        </p:nvSpPr>
        <p:spPr>
          <a:xfrm>
            <a:off x="623888" y="3442097"/>
            <a:ext cx="7886700" cy="11253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22860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b="0" i="0" sz="18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888888"/>
              </a:buClr>
              <a:buSzPts val="1500"/>
              <a:buFont typeface="Arial"/>
              <a:buNone/>
              <a:defRPr b="0" i="0" sz="15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algn="l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0" name="Google Shape;60;p14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1" name="Google Shape;61;p14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2" name="Google Shape;62;p14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16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1" name="Google Shape;71;p16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2" name="Google Shape;72;p16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7"/>
          <p:cNvSpPr txBox="1"/>
          <p:nvPr>
            <p:ph type="ctrTitle"/>
          </p:nvPr>
        </p:nvSpPr>
        <p:spPr>
          <a:xfrm>
            <a:off x="1143000" y="841772"/>
            <a:ext cx="6858000" cy="17907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lvl="0" marR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Calibri"/>
              <a:buNone/>
              <a:defRPr b="0" i="0" sz="4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75" name="Google Shape;75;p17"/>
          <p:cNvSpPr txBox="1"/>
          <p:nvPr>
            <p:ph idx="1" type="subTitle"/>
          </p:nvPr>
        </p:nvSpPr>
        <p:spPr>
          <a:xfrm>
            <a:off x="1143000" y="2701528"/>
            <a:ext cx="6858000" cy="1241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lvl="0" marR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6" name="Google Shape;76;p17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7" name="Google Shape;77;p17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8" name="Google Shape;78;p17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8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81" name="Google Shape;81;p18"/>
          <p:cNvSpPr txBox="1"/>
          <p:nvPr>
            <p:ph idx="1" type="body"/>
          </p:nvPr>
        </p:nvSpPr>
        <p:spPr>
          <a:xfrm>
            <a:off x="628650" y="1369219"/>
            <a:ext cx="7886700" cy="32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2" name="Google Shape;82;p18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3" name="Google Shape;83;p18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4" name="Google Shape;84;p18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9"/>
          <p:cNvSpPr txBox="1"/>
          <p:nvPr>
            <p:ph type="title"/>
          </p:nvPr>
        </p:nvSpPr>
        <p:spPr>
          <a:xfrm>
            <a:off x="623888" y="1282304"/>
            <a:ext cx="7886700" cy="21396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Calibri"/>
              <a:buNone/>
              <a:defRPr b="0" i="0" sz="4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87" name="Google Shape;87;p19"/>
          <p:cNvSpPr txBox="1"/>
          <p:nvPr>
            <p:ph idx="1" type="body"/>
          </p:nvPr>
        </p:nvSpPr>
        <p:spPr>
          <a:xfrm>
            <a:off x="623888" y="3442097"/>
            <a:ext cx="7886700" cy="11253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22860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b="0" i="0" sz="18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500"/>
              <a:buFont typeface="Arial"/>
              <a:buNone/>
              <a:defRPr b="0" i="0" sz="15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8" name="Google Shape;88;p19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9" name="Google Shape;89;p19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0" name="Google Shape;90;p19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20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93" name="Google Shape;93;p20"/>
          <p:cNvSpPr txBox="1"/>
          <p:nvPr>
            <p:ph idx="1" type="body"/>
          </p:nvPr>
        </p:nvSpPr>
        <p:spPr>
          <a:xfrm>
            <a:off x="628650" y="1369219"/>
            <a:ext cx="3886200" cy="32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4" name="Google Shape;94;p20"/>
          <p:cNvSpPr txBox="1"/>
          <p:nvPr>
            <p:ph idx="2" type="body"/>
          </p:nvPr>
        </p:nvSpPr>
        <p:spPr>
          <a:xfrm>
            <a:off x="4629150" y="1369219"/>
            <a:ext cx="3886200" cy="32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5" name="Google Shape;95;p20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6" name="Google Shape;96;p20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7" name="Google Shape;97;p20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21"/>
          <p:cNvSpPr txBox="1"/>
          <p:nvPr>
            <p:ph type="title"/>
          </p:nvPr>
        </p:nvSpPr>
        <p:spPr>
          <a:xfrm>
            <a:off x="629841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100" name="Google Shape;100;p21"/>
          <p:cNvSpPr txBox="1"/>
          <p:nvPr>
            <p:ph idx="1" type="body"/>
          </p:nvPr>
        </p:nvSpPr>
        <p:spPr>
          <a:xfrm>
            <a:off x="629841" y="1260872"/>
            <a:ext cx="3868500" cy="6180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indent="-22860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1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1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1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1" name="Google Shape;101;p21"/>
          <p:cNvSpPr txBox="1"/>
          <p:nvPr>
            <p:ph idx="2" type="body"/>
          </p:nvPr>
        </p:nvSpPr>
        <p:spPr>
          <a:xfrm>
            <a:off x="629841" y="1878806"/>
            <a:ext cx="3868500" cy="2763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2" name="Google Shape;102;p21"/>
          <p:cNvSpPr txBox="1"/>
          <p:nvPr>
            <p:ph idx="3" type="body"/>
          </p:nvPr>
        </p:nvSpPr>
        <p:spPr>
          <a:xfrm>
            <a:off x="4629150" y="1260872"/>
            <a:ext cx="3887400" cy="6180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indent="-22860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1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1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1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3" name="Google Shape;103;p21"/>
          <p:cNvSpPr txBox="1"/>
          <p:nvPr>
            <p:ph idx="4" type="body"/>
          </p:nvPr>
        </p:nvSpPr>
        <p:spPr>
          <a:xfrm>
            <a:off x="4629150" y="1878806"/>
            <a:ext cx="3887400" cy="2763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4" name="Google Shape;104;p21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5" name="Google Shape;105;p21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6" name="Google Shape;106;p21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22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109" name="Google Shape;109;p22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10" name="Google Shape;110;p22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11" name="Google Shape;111;p22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23"/>
          <p:cNvSpPr txBox="1"/>
          <p:nvPr>
            <p:ph type="title"/>
          </p:nvPr>
        </p:nvSpPr>
        <p:spPr>
          <a:xfrm>
            <a:off x="629841" y="342900"/>
            <a:ext cx="2949000" cy="12003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114" name="Google Shape;114;p23"/>
          <p:cNvSpPr txBox="1"/>
          <p:nvPr>
            <p:ph idx="1" type="body"/>
          </p:nvPr>
        </p:nvSpPr>
        <p:spPr>
          <a:xfrm>
            <a:off x="3887391" y="740569"/>
            <a:ext cx="4629300" cy="36552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8100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6195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4290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2385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2385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2385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2385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2385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2385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15" name="Google Shape;115;p23"/>
          <p:cNvSpPr txBox="1"/>
          <p:nvPr>
            <p:ph idx="2" type="body"/>
          </p:nvPr>
        </p:nvSpPr>
        <p:spPr>
          <a:xfrm>
            <a:off x="629841" y="1543050"/>
            <a:ext cx="2949000" cy="2858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22860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16" name="Google Shape;116;p23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17" name="Google Shape;117;p23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18" name="Google Shape;118;p23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24"/>
          <p:cNvSpPr txBox="1"/>
          <p:nvPr>
            <p:ph type="title"/>
          </p:nvPr>
        </p:nvSpPr>
        <p:spPr>
          <a:xfrm>
            <a:off x="629841" y="342900"/>
            <a:ext cx="2949000" cy="12003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121" name="Google Shape;121;p24"/>
          <p:cNvSpPr/>
          <p:nvPr>
            <p:ph idx="2" type="pic"/>
          </p:nvPr>
        </p:nvSpPr>
        <p:spPr>
          <a:xfrm>
            <a:off x="3887391" y="740569"/>
            <a:ext cx="4629300" cy="36552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None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2" name="Google Shape;122;p24"/>
          <p:cNvSpPr txBox="1"/>
          <p:nvPr>
            <p:ph idx="1" type="body"/>
          </p:nvPr>
        </p:nvSpPr>
        <p:spPr>
          <a:xfrm>
            <a:off x="629841" y="1543050"/>
            <a:ext cx="2949000" cy="2858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22860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3" name="Google Shape;123;p24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4" name="Google Shape;124;p24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5" name="Google Shape;125;p24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25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128" name="Google Shape;128;p25"/>
          <p:cNvSpPr txBox="1"/>
          <p:nvPr>
            <p:ph idx="1" type="body"/>
          </p:nvPr>
        </p:nvSpPr>
        <p:spPr>
          <a:xfrm rot="5400000">
            <a:off x="2940300" y="-942431"/>
            <a:ext cx="3263400" cy="7886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9" name="Google Shape;129;p25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0" name="Google Shape;130;p25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1" name="Google Shape;131;p25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26"/>
          <p:cNvSpPr txBox="1"/>
          <p:nvPr>
            <p:ph type="title"/>
          </p:nvPr>
        </p:nvSpPr>
        <p:spPr>
          <a:xfrm rot="5400000">
            <a:off x="5350050" y="1467544"/>
            <a:ext cx="4359000" cy="197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134" name="Google Shape;134;p26"/>
          <p:cNvSpPr txBox="1"/>
          <p:nvPr>
            <p:ph idx="1" type="body"/>
          </p:nvPr>
        </p:nvSpPr>
        <p:spPr>
          <a:xfrm rot="5400000">
            <a:off x="1349475" y="-447056"/>
            <a:ext cx="4359000" cy="58008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5" name="Google Shape;135;p26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6" name="Google Shape;136;p26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7" name="Google Shape;137;p26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3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24.xml"/><Relationship Id="rId10" Type="http://schemas.openxmlformats.org/officeDocument/2006/relationships/slideLayout" Target="../slideLayouts/slideLayout23.xml"/><Relationship Id="rId12" Type="http://schemas.openxmlformats.org/officeDocument/2006/relationships/theme" Target="../theme/theme2.xml"/><Relationship Id="rId1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9.xml"/><Relationship Id="rId7" Type="http://schemas.openxmlformats.org/officeDocument/2006/relationships/slideLayout" Target="../slideLayouts/slideLayout20.xml"/><Relationship Id="rId8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15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65" name="Google Shape;65;p15"/>
          <p:cNvSpPr txBox="1"/>
          <p:nvPr>
            <p:ph idx="1" type="body"/>
          </p:nvPr>
        </p:nvSpPr>
        <p:spPr>
          <a:xfrm>
            <a:off x="628650" y="1369219"/>
            <a:ext cx="7886700" cy="32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6" name="Google Shape;66;p15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7" name="Google Shape;67;p15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8" name="Google Shape;68;p15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2" name="Google Shape;142;p27"/>
          <p:cNvGraphicFramePr/>
          <p:nvPr/>
        </p:nvGraphicFramePr>
        <p:xfrm>
          <a:off x="0" y="0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{B006C0BA-A94B-4E91-9B14-5B265CB2705E}</a:tableStyleId>
              </a:tblPr>
              <a:tblGrid>
                <a:gridCol w="4572000"/>
                <a:gridCol w="4572000"/>
              </a:tblGrid>
              <a:tr h="23208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Definition 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sz="17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  <a:tc>
                  <a:txBody>
                    <a:bodyPr/>
                    <a:lstStyle/>
                    <a:p>
                      <a:pPr indent="0" lvl="0" marL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Quote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7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</a:tr>
              <a:tr h="2822650">
                <a:tc>
                  <a:txBody>
                    <a:bodyPr/>
                    <a:lstStyle/>
                    <a:p>
                      <a:pPr indent="-3429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Inter"/>
                        <a:buChar char="●"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429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Inter"/>
                        <a:buChar char="●"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429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Inter"/>
                        <a:buChar char="●"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Characteristics/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Examples</a:t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1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Question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 anchor="b"/>
                </a:tc>
              </a:tr>
            </a:tbl>
          </a:graphicData>
        </a:graphic>
      </p:graphicFrame>
      <p:sp>
        <p:nvSpPr>
          <p:cNvPr id="143" name="Google Shape;143;p27"/>
          <p:cNvSpPr txBox="1"/>
          <p:nvPr/>
        </p:nvSpPr>
        <p:spPr>
          <a:xfrm>
            <a:off x="2926080" y="1965960"/>
            <a:ext cx="3218700" cy="992400"/>
          </a:xfrm>
          <a:prstGeom prst="rect">
            <a:avLst/>
          </a:prstGeom>
          <a:solidFill>
            <a:schemeClr val="lt1"/>
          </a:solidFill>
          <a:ln cap="flat" cmpd="sng" w="127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3200">
              <a:solidFill>
                <a:schemeClr val="dk1"/>
              </a:solidFill>
              <a:latin typeface="Plus Jakarta Sans"/>
              <a:ea typeface="Plus Jakarta Sans"/>
              <a:cs typeface="Plus Jakarta Sans"/>
              <a:sym typeface="Plus Jakarta Sans"/>
            </a:endParaRPr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--------------------------------------------------------</a:t>
            </a:r>
            <a:endParaRPr sz="1000"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My understanding: 4   3  2  1</a:t>
            </a:r>
            <a:endParaRPr sz="13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44" name="Google Shape;144;p27"/>
          <p:cNvSpPr txBox="1"/>
          <p:nvPr/>
        </p:nvSpPr>
        <p:spPr>
          <a:xfrm>
            <a:off x="1324050" y="4622275"/>
            <a:ext cx="6495900" cy="482700"/>
          </a:xfrm>
          <a:prstGeom prst="rect">
            <a:avLst/>
          </a:prstGeom>
          <a:solidFill>
            <a:srgbClr val="FFFFFF"/>
          </a:solidFill>
          <a:ln cap="flat" cmpd="sng" w="19050">
            <a:solidFill>
              <a:srgbClr val="E95C3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lang="en" sz="12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Name: _____________________________________  Date: ________ Class: ____________________</a:t>
            </a:r>
            <a:endParaRPr sz="1800">
              <a:solidFill>
                <a:srgbClr val="595959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8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9" name="Google Shape;149;p28"/>
          <p:cNvGraphicFramePr/>
          <p:nvPr/>
        </p:nvGraphicFramePr>
        <p:xfrm>
          <a:off x="0" y="0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{B006C0BA-A94B-4E91-9B14-5B265CB2705E}</a:tableStyleId>
              </a:tblPr>
              <a:tblGrid>
                <a:gridCol w="4572000"/>
                <a:gridCol w="4572000"/>
              </a:tblGrid>
              <a:tr h="23208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Definition 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" sz="1700">
                          <a:latin typeface="Inter"/>
                          <a:ea typeface="Inter"/>
                          <a:cs typeface="Inter"/>
                          <a:sym typeface="Inter"/>
                        </a:rPr>
                        <a:t>a statement that something is true or is a fact, although other people might not believe it</a:t>
                      </a:r>
                      <a:endParaRPr sz="17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  <a:tc>
                  <a:txBody>
                    <a:bodyPr/>
                    <a:lstStyle/>
                    <a:p>
                      <a:pPr indent="0" lvl="0" marL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Quote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700">
                          <a:latin typeface="Inter"/>
                          <a:ea typeface="Inter"/>
                          <a:cs typeface="Inter"/>
                          <a:sym typeface="Inter"/>
                        </a:rPr>
                        <a:t>“Indian stories about our own origins almost all claim we came into being in our native lands.”</a:t>
                      </a:r>
                      <a:endParaRPr sz="17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36550" lvl="0" marL="45720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SzPts val="1700"/>
                        <a:buFont typeface="Inter"/>
                        <a:buChar char="-"/>
                      </a:pPr>
                      <a:r>
                        <a:rPr lang="en" sz="1700">
                          <a:latin typeface="Inter"/>
                          <a:ea typeface="Inter"/>
                          <a:cs typeface="Inter"/>
                          <a:sym typeface="Inter"/>
                        </a:rPr>
                        <a:t>David Treuer, </a:t>
                      </a:r>
                      <a:r>
                        <a:rPr i="1" lang="en" sz="1700">
                          <a:latin typeface="Inter"/>
                          <a:ea typeface="Inter"/>
                          <a:cs typeface="Inter"/>
                          <a:sym typeface="Inter"/>
                        </a:rPr>
                        <a:t>The Heartbeat of Wounded Knee: Native America from 1890 to the Present</a:t>
                      </a:r>
                      <a:r>
                        <a:rPr lang="en" sz="1700">
                          <a:latin typeface="Inter"/>
                          <a:ea typeface="Inter"/>
                          <a:cs typeface="Inter"/>
                          <a:sym typeface="Inter"/>
                        </a:rPr>
                        <a:t>, 2019.</a:t>
                      </a:r>
                      <a:endParaRPr sz="17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</a:tr>
              <a:tr h="2822650">
                <a:tc>
                  <a:txBody>
                    <a:bodyPr/>
                    <a:lstStyle/>
                    <a:p>
                      <a:pPr indent="-3429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Inter"/>
                        <a:buChar char="●"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429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Inter"/>
                        <a:buChar char="●"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429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Inter"/>
                        <a:buChar char="●"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Characteristics/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Examples</a:t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1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Question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 anchor="b"/>
                </a:tc>
              </a:tr>
            </a:tbl>
          </a:graphicData>
        </a:graphic>
      </p:graphicFrame>
      <p:sp>
        <p:nvSpPr>
          <p:cNvPr id="150" name="Google Shape;150;p28"/>
          <p:cNvSpPr txBox="1"/>
          <p:nvPr/>
        </p:nvSpPr>
        <p:spPr>
          <a:xfrm>
            <a:off x="2926080" y="1965960"/>
            <a:ext cx="3218700" cy="992400"/>
          </a:xfrm>
          <a:prstGeom prst="rect">
            <a:avLst/>
          </a:prstGeom>
          <a:solidFill>
            <a:schemeClr val="lt1"/>
          </a:solidFill>
          <a:ln cap="flat" cmpd="sng" w="127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chemeClr val="dk1"/>
                </a:solidFill>
                <a:latin typeface="Plus Jakarta Sans"/>
                <a:ea typeface="Plus Jakarta Sans"/>
                <a:cs typeface="Plus Jakarta Sans"/>
                <a:sym typeface="Plus Jakarta Sans"/>
              </a:rPr>
              <a:t>Claim</a:t>
            </a:r>
            <a:endParaRPr b="1" sz="3200">
              <a:solidFill>
                <a:schemeClr val="dk1"/>
              </a:solidFill>
              <a:latin typeface="Plus Jakarta Sans"/>
              <a:ea typeface="Plus Jakarta Sans"/>
              <a:cs typeface="Plus Jakarta Sans"/>
              <a:sym typeface="Plus Jakarta Sans"/>
            </a:endParaRPr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--------------------------------------------------------</a:t>
            </a:r>
            <a:endParaRPr sz="1000"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My understanding: 4   3  2  1</a:t>
            </a:r>
            <a:endParaRPr sz="13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51" name="Google Shape;151;p28"/>
          <p:cNvSpPr txBox="1"/>
          <p:nvPr/>
        </p:nvSpPr>
        <p:spPr>
          <a:xfrm>
            <a:off x="1324050" y="4622275"/>
            <a:ext cx="6495900" cy="482700"/>
          </a:xfrm>
          <a:prstGeom prst="rect">
            <a:avLst/>
          </a:prstGeom>
          <a:solidFill>
            <a:srgbClr val="FFFFFF"/>
          </a:solidFill>
          <a:ln cap="flat" cmpd="sng" w="19050">
            <a:solidFill>
              <a:srgbClr val="E95C3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lang="en" sz="12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Name: _____________________________________  Date: ________ Class: ____________________</a:t>
            </a:r>
            <a:endParaRPr sz="1800">
              <a:solidFill>
                <a:srgbClr val="595959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5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p29"/>
          <p:cNvSpPr txBox="1"/>
          <p:nvPr>
            <p:ph idx="2" type="body"/>
          </p:nvPr>
        </p:nvSpPr>
        <p:spPr>
          <a:xfrm>
            <a:off x="3456150" y="113700"/>
            <a:ext cx="2231700" cy="497400"/>
          </a:xfrm>
          <a:prstGeom prst="rect">
            <a:avLst/>
          </a:prstGeom>
        </p:spPr>
        <p:txBody>
          <a:bodyPr anchorCtr="0" anchor="t" bIns="34275" lIns="68575" spcFirstLastPara="1" rIns="68575" wrap="square" tIns="34275">
            <a:normAutofit/>
          </a:bodyPr>
          <a:lstStyle/>
          <a:p>
            <a:pPr indent="0" lvl="0" marL="0" rtl="0" algn="l">
              <a:spcBef>
                <a:spcPts val="800"/>
              </a:spcBef>
              <a:spcAft>
                <a:spcPts val="1200"/>
              </a:spcAft>
              <a:buNone/>
            </a:pPr>
            <a:r>
              <a:rPr b="1" lang="en" sz="1800">
                <a:latin typeface="Inter"/>
                <a:ea typeface="Inter"/>
                <a:cs typeface="Inter"/>
                <a:sym typeface="Inter"/>
              </a:rPr>
              <a:t>Evaluate the Claim</a:t>
            </a:r>
            <a:endParaRPr sz="1800"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57" name="Google Shape;157;p29"/>
          <p:cNvSpPr txBox="1"/>
          <p:nvPr/>
        </p:nvSpPr>
        <p:spPr>
          <a:xfrm>
            <a:off x="631875" y="611100"/>
            <a:ext cx="4936200" cy="3779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Below, write three questions you could ask when evaluating the following claim: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" sz="23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“Chocolate milk is the best after a hard day at soccer practice.”</a:t>
            </a:r>
            <a:endParaRPr b="1" i="1" sz="23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58" name="Google Shape;158;p29"/>
          <p:cNvSpPr txBox="1"/>
          <p:nvPr/>
        </p:nvSpPr>
        <p:spPr>
          <a:xfrm>
            <a:off x="1379900" y="4601500"/>
            <a:ext cx="6495900" cy="482700"/>
          </a:xfrm>
          <a:prstGeom prst="rect">
            <a:avLst/>
          </a:prstGeom>
          <a:solidFill>
            <a:srgbClr val="FFFFFF"/>
          </a:solidFill>
          <a:ln cap="flat" cmpd="sng" w="19050">
            <a:solidFill>
              <a:srgbClr val="E95C3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Name: _____________________________________  Date: ________ Class: ____________________</a:t>
            </a:r>
            <a:endParaRPr sz="1800">
              <a:solidFill>
                <a:srgbClr val="595959"/>
              </a:solidFill>
            </a:endParaRPr>
          </a:p>
        </p:txBody>
      </p:sp>
      <p:pic>
        <p:nvPicPr>
          <p:cNvPr id="159" name="Google Shape;159;p2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197750" y="152400"/>
            <a:ext cx="2266509" cy="4296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