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2" r:id="rId5"/>
    <p:sldMasterId id="2147483673" r:id="rId6"/>
  </p:sldMasterIdLst>
  <p:notesMasterIdLst>
    <p:notesMasterId r:id="rId7"/>
  </p:notesMasterIdLst>
  <p:sldIdLst>
    <p:sldId id="256" r:id="rId8"/>
    <p:sldId id="257" r:id="rId9"/>
    <p:sldId id="258" r:id="rId10"/>
  </p:sldIdLst>
  <p:sldSz cy="5143500" cx="9144000"/>
  <p:notesSz cx="6858000" cy="9144000"/>
  <p:embeddedFontLst>
    <p:embeddedFont>
      <p:font typeface="Inter"/>
      <p:regular r:id="rId11"/>
      <p:bold r:id="rId12"/>
      <p:italic r:id="rId13"/>
      <p:boldItalic r:id="rId14"/>
    </p:embeddedFont>
    <p:embeddedFont>
      <p:font typeface="Plus Jakarta Sans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B006C0BA-A94B-4E91-9B14-5B265CB2705E}">
  <a:tblStyle styleId="{B006C0BA-A94B-4E91-9B14-5B265CB2705E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regular.fntdata"/><Relationship Id="rId10" Type="http://schemas.openxmlformats.org/officeDocument/2006/relationships/slide" Target="slides/slide3.xml"/><Relationship Id="rId13" Type="http://schemas.openxmlformats.org/officeDocument/2006/relationships/font" Target="fonts/Inter-italic.fntdata"/><Relationship Id="rId12" Type="http://schemas.openxmlformats.org/officeDocument/2006/relationships/font" Target="fonts/Inter-bold.fntdata"/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2.xml"/><Relationship Id="rId15" Type="http://schemas.openxmlformats.org/officeDocument/2006/relationships/font" Target="fonts/PlusJakartaSans-regular.fntdata"/><Relationship Id="rId14" Type="http://schemas.openxmlformats.org/officeDocument/2006/relationships/font" Target="fonts/Inter-boldItalic.fntdata"/><Relationship Id="rId17" Type="http://schemas.openxmlformats.org/officeDocument/2006/relationships/font" Target="fonts/PlusJakartaSans-italic.fntdata"/><Relationship Id="rId16" Type="http://schemas.openxmlformats.org/officeDocument/2006/relationships/font" Target="fonts/PlusJakartaSans-bold.fntdata"/><Relationship Id="rId5" Type="http://schemas.openxmlformats.org/officeDocument/2006/relationships/slideMaster" Target="slideMasters/slideMaster1.xml"/><Relationship Id="rId6" Type="http://schemas.openxmlformats.org/officeDocument/2006/relationships/slideMaster" Target="slideMasters/slideMaster2.xml"/><Relationship Id="rId18" Type="http://schemas.openxmlformats.org/officeDocument/2006/relationships/font" Target="fonts/PlusJakartaSans-boldItalic.fntdata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g3535ac1941f_0_25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0" name="Google Shape;140;g3535ac1941f_0_25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g36030b63da5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7" name="Google Shape;147;g36030b63da5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35fbff39d7e_0_1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35fbff39d7e_0_1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>
  <p:cSld name="SECTION_HEADER_1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5" name="Google Shape;75;p17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6" name="Google Shape;76;p1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4" name="Google Shape;84;p1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7" name="Google Shape;87;p19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8" name="Google Shape;88;p1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9" name="Google Shape;89;p1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0" name="Google Shape;90;p1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20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93" name="Google Shape;93;p20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4" name="Google Shape;94;p20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5" name="Google Shape;95;p2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6" name="Google Shape;96;p2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7" name="Google Shape;97;p2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1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0" name="Google Shape;100;p21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1" name="Google Shape;101;p21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2" name="Google Shape;102;p21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3" name="Google Shape;103;p21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4" name="Google Shape;104;p2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5" name="Google Shape;105;p2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6" name="Google Shape;106;p2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2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9" name="Google Shape;109;p2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0" name="Google Shape;110;p2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1" name="Google Shape;111;p2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2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14" name="Google Shape;114;p2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5" name="Google Shape;115;p2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6" name="Google Shape;116;p2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7" name="Google Shape;117;p2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8" name="Google Shape;118;p2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4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1" name="Google Shape;121;p24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2" name="Google Shape;122;p24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3" name="Google Shape;123;p2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4" name="Google Shape;124;p2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5" name="Google Shape;125;p2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9" name="Google Shape;129;p2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0" name="Google Shape;130;p2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1" name="Google Shape;131;p2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6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34" name="Google Shape;134;p26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5" name="Google Shape;135;p2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6" name="Google Shape;136;p2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7" name="Google Shape;137;p2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3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4.xml"/><Relationship Id="rId10" Type="http://schemas.openxmlformats.org/officeDocument/2006/relationships/slideLayout" Target="../slideLayouts/slideLayout23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4.xml"/><Relationship Id="rId2" Type="http://schemas.openxmlformats.org/officeDocument/2006/relationships/slideLayout" Target="../slideLayouts/slideLayout15.xml"/><Relationship Id="rId3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7.xml"/><Relationship Id="rId9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8.xml"/><Relationship Id="rId6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0.xml"/><Relationship Id="rId8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5" name="Google Shape;65;p15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8" name="Google Shape;68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2" name="Google Shape;142;p27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{B006C0BA-A94B-4E91-9B14-5B265CB2705E}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143" name="Google Shape;143;p27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44" name="Google Shape;144;p27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9" name="Google Shape;149;p28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{B006C0BA-A94B-4E91-9B14-5B265CB2705E}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a statement that something is true or is a fact, although other people might not believe it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“Indian stories about our own origins almost all claim we came into being in our native lands.”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365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700"/>
                        <a:buFont typeface="Inter"/>
                        <a:buChar char="-"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David Treuer, </a:t>
                      </a:r>
                      <a:r>
                        <a:rPr i="1"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The Heartbeat of Wounded Knee: Native America from 1890 to the Present</a:t>
                      </a: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, 2019.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150" name="Google Shape;150;p28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Claim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1" name="Google Shape;151;p28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29"/>
          <p:cNvSpPr txBox="1"/>
          <p:nvPr>
            <p:ph idx="2" type="body"/>
          </p:nvPr>
        </p:nvSpPr>
        <p:spPr>
          <a:xfrm>
            <a:off x="3456150" y="113700"/>
            <a:ext cx="2231700" cy="4974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rmAutofit/>
          </a:bodyPr>
          <a:lstStyle/>
          <a:p>
            <a:pPr indent="0" lvl="0" marL="0" rtl="0" algn="l">
              <a:spcBef>
                <a:spcPts val="800"/>
              </a:spcBef>
              <a:spcAft>
                <a:spcPts val="1200"/>
              </a:spcAft>
              <a:buNone/>
            </a:pPr>
            <a:r>
              <a:rPr b="1" lang="en" sz="1800">
                <a:latin typeface="Inter"/>
                <a:ea typeface="Inter"/>
                <a:cs typeface="Inter"/>
                <a:sym typeface="Inter"/>
              </a:rPr>
              <a:t>Evaluate the Claim</a:t>
            </a:r>
            <a:endParaRPr sz="18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7" name="Google Shape;157;p29"/>
          <p:cNvSpPr txBox="1"/>
          <p:nvPr/>
        </p:nvSpPr>
        <p:spPr>
          <a:xfrm>
            <a:off x="631875" y="611100"/>
            <a:ext cx="4936200" cy="377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Below, write three questions you could ask when evaluating the following claim:</a:t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1" lang="en" sz="2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“Chocolate milk is the best after a hard day at soccer practice.”</a:t>
            </a:r>
            <a:endParaRPr b="1" i="1" sz="2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8" name="Google Shape;158;p29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  <p:pic>
        <p:nvPicPr>
          <p:cNvPr id="159" name="Google Shape;159;p2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6197750" y="152400"/>
            <a:ext cx="2266509" cy="42967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