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12FDA9A-CBEF-44C8-8D0D-8A52F7955B93}">
  <a:tblStyle styleId="{112FDA9A-CBEF-44C8-8D0D-8A52F7955B9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d889bf84b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5d889bf84b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60302f345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60302f345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02fff3bd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02fff3bd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{112FDA9A-CBEF-44C8-8D0D-8A52F7955B93}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{112FDA9A-CBEF-44C8-8D0D-8A52F7955B93}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history of history; studying interpretations of the past that have either changed over time or vary among contemporary historians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“Within the historiography, there is the propensity to gender violence as masculine and gender slave owners as male, but more often than reported, women employed similar motivations for force.”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Kelly Carter Jackson,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Force and Freedom: Black Abolitionists and the Politics of Violence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2020.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Historiography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/>
        </p:nvSpPr>
        <p:spPr>
          <a:xfrm>
            <a:off x="182100" y="2984550"/>
            <a:ext cx="32742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Kyle Ward, </a:t>
            </a:r>
            <a:r>
              <a:rPr i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“History in the Making: An Absorbing Look at how American History Has Changed in the Telling Over the Last 200 Years,”</a:t>
            </a: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2006.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3549875" y="102300"/>
            <a:ext cx="5428500" cy="43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writing of history is limited to the information available at the time as well as the background and beliefs of the people engaging in studying the past. 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you think the historical record of Indigenous peoples has changed or stayed the same over time? Why do you think the changes and continuities have occurred?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321" y="198425"/>
            <a:ext cx="1783424" cy="273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