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53613BC-C6FD-4FA4-B384-17A1D761A3AE}">
  <a:tblStyle styleId="{453613BC-C6FD-4FA4-B384-17A1D761A3A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574C130-C41A-4FDC-B25C-95DB83AD2D29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2df51e504_0_6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72df51e504_0_6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321ccaf2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7321ccaf2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2df51e504_0_10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2df51e504_0_10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{453613BC-C6FD-4FA4-B384-17A1D761A3AE}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{453613BC-C6FD-4FA4-B384-17A1D761A3AE}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highlight>
                            <a:srgbClr val="FFFFFF"/>
                          </a:highlight>
                          <a:latin typeface="Inter"/>
                          <a:ea typeface="Inter"/>
                          <a:cs typeface="Inter"/>
                          <a:sym typeface="Inter"/>
                        </a:rPr>
                        <a:t>a structured conversation where one participant asks questions, and the other provides answers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Use in a Sentence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Interview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30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{0574C130-C41A-4FDC-B25C-95DB83AD2D29}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is one quality a good interviewer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should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have or one question that would help someone share their story?</a:t>
                      </a:r>
                      <a:endParaRPr sz="12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63" name="Google Shape;163;p30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{0574C130-C41A-4FDC-B25C-95DB83AD2D29}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64" name="Google Shape;164;p30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