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24.xml"/>
  <Override ContentType="application/vnd.openxmlformats-officedocument.presentationml.slideLayout+xml" PartName="/ppt/slideLayouts/slideLayout11.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25.xml"/>
  <Override ContentType="application/vnd.openxmlformats-officedocument.presentationml.slideLayout+xml" PartName="/ppt/slideLayouts/slideLayout17.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6.xml"/>
  <Override ContentType="application/vnd.openxmlformats-officedocument.presentationml.slideLayout+xml" PartName="/ppt/slideLayouts/slideLayout21.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4.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23.xml"/>
  <Override ContentType="application/vnd.openxmlformats-officedocument.presentationml.slideLayout+xml" PartName="/ppt/slideLayouts/slideLayout8.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73" r:id="rId5"/>
    <p:sldMasterId id="2147483674" r:id="rId6"/>
  </p:sldMasterIdLst>
  <p:notesMasterIdLst>
    <p:notesMasterId r:id="rId7"/>
  </p:notesMasterIdLst>
  <p:sldIdLst>
    <p:sldId id="256" r:id="rId8"/>
    <p:sldId id="257" r:id="rId9"/>
    <p:sldId id="258" r:id="rId10"/>
  </p:sldIdLst>
  <p:sldSz cy="5143500" cx="9144000"/>
  <p:notesSz cx="6858000" cy="9144000"/>
  <p:embeddedFontLst>
    <p:embeddedFont>
      <p:font typeface="Inter"/>
      <p:regular r:id="rId11"/>
      <p:bold r:id="rId12"/>
      <p:italic r:id="rId13"/>
      <p:boldItalic r:id="rId14"/>
    </p:embeddedFont>
    <p:embeddedFont>
      <p:font typeface="Plus Jakarta Sans"/>
      <p:regular r:id="rId15"/>
      <p:bold r:id="rId16"/>
      <p:italic r:id="rId17"/>
      <p:boldItalic r:id="rId18"/>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747775"/>
          </p15:clr>
        </p15:guide>
        <p15:guide id="2" pos="2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72E7C62D-B4BA-454F-AD13-BC0A4075EBB5}">
  <a:tblStyle styleId="{72E7C62D-B4BA-454F-AD13-BC0A4075EBB5}" styleName="Table_0">
    <a:wholeTbl>
      <a:tcTxStyle b="off" i="off">
        <a:font>
          <a:latin typeface="Calibri"/>
          <a:ea typeface="Calibri"/>
          <a:cs typeface="Calibri"/>
        </a:font>
        <a:schemeClr val="dk1"/>
      </a:tcTxStyle>
      <a:tcStyle>
        <a:tcBdr>
          <a:left>
            <a:ln cap="flat" cmpd="sng" w="12700">
              <a:solidFill>
                <a:schemeClr val="dk1"/>
              </a:solidFill>
              <a:prstDash val="solid"/>
              <a:round/>
              <a:headEnd len="sm" w="sm" type="none"/>
              <a:tailEnd len="sm" w="sm" type="none"/>
            </a:ln>
          </a:left>
          <a:right>
            <a:ln cap="flat" cmpd="sng" w="12700">
              <a:solidFill>
                <a:schemeClr val="dk1"/>
              </a:solidFill>
              <a:prstDash val="solid"/>
              <a:round/>
              <a:headEnd len="sm" w="sm" type="none"/>
              <a:tailEnd len="sm" w="sm" type="none"/>
            </a:ln>
          </a:right>
          <a:top>
            <a:ln cap="flat" cmpd="sng" w="12700">
              <a:solidFill>
                <a:schemeClr val="dk1"/>
              </a:solidFill>
              <a:prstDash val="solid"/>
              <a:round/>
              <a:headEnd len="sm" w="sm" type="none"/>
              <a:tailEnd len="sm" w="sm" type="none"/>
            </a:ln>
          </a:top>
          <a:bottom>
            <a:ln cap="flat" cmpd="sng" w="12700">
              <a:solidFill>
                <a:schemeClr val="dk1"/>
              </a:solidFill>
              <a:prstDash val="solid"/>
              <a:round/>
              <a:headEnd len="sm" w="sm" type="none"/>
              <a:tailEnd len="sm" w="sm" type="none"/>
            </a:ln>
          </a:bottom>
          <a:insideH>
            <a:ln cap="flat" cmpd="sng" w="12700">
              <a:solidFill>
                <a:schemeClr val="dk1"/>
              </a:solidFill>
              <a:prstDash val="solid"/>
              <a:round/>
              <a:headEnd len="sm" w="sm" type="none"/>
              <a:tailEnd len="sm" w="sm" type="none"/>
            </a:ln>
          </a:insideH>
          <a:insideV>
            <a:ln cap="flat" cmpd="sng" w="12700">
              <a:solidFill>
                <a:schemeClr val="dk1"/>
              </a:solidFill>
              <a:prstDash val="solid"/>
              <a:round/>
              <a:headEnd len="sm" w="sm" type="none"/>
              <a:tailEnd len="sm" w="sm" type="none"/>
            </a:ln>
          </a:insideV>
        </a:tcBdr>
        <a:fill>
          <a:solidFill>
            <a:srgbClr val="FFFFFF">
              <a:alpha val="0"/>
            </a:srgbClr>
          </a:solidFill>
        </a:fill>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font" Target="fonts/Inter-regular.fntdata"/><Relationship Id="rId10" Type="http://schemas.openxmlformats.org/officeDocument/2006/relationships/slide" Target="slides/slide3.xml"/><Relationship Id="rId13" Type="http://schemas.openxmlformats.org/officeDocument/2006/relationships/font" Target="fonts/Inter-italic.fntdata"/><Relationship Id="rId12" Type="http://schemas.openxmlformats.org/officeDocument/2006/relationships/font" Target="fonts/Inter-bold.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2.xml"/><Relationship Id="rId15" Type="http://schemas.openxmlformats.org/officeDocument/2006/relationships/font" Target="fonts/PlusJakartaSans-regular.fntdata"/><Relationship Id="rId14" Type="http://schemas.openxmlformats.org/officeDocument/2006/relationships/font" Target="fonts/Inter-boldItalic.fntdata"/><Relationship Id="rId17" Type="http://schemas.openxmlformats.org/officeDocument/2006/relationships/font" Target="fonts/PlusJakartaSans-italic.fntdata"/><Relationship Id="rId16" Type="http://schemas.openxmlformats.org/officeDocument/2006/relationships/font" Target="fonts/PlusJakartaSans-bold.fntdata"/><Relationship Id="rId5" Type="http://schemas.openxmlformats.org/officeDocument/2006/relationships/slideMaster" Target="slideMasters/slideMaster1.xml"/><Relationship Id="rId6" Type="http://schemas.openxmlformats.org/officeDocument/2006/relationships/slideMaster" Target="slideMasters/slideMaster2.xml"/><Relationship Id="rId18" Type="http://schemas.openxmlformats.org/officeDocument/2006/relationships/font" Target="fonts/PlusJakartaSans-boldItalic.fntdata"/><Relationship Id="rId7" Type="http://schemas.openxmlformats.org/officeDocument/2006/relationships/notesMaster" Target="notesMasters/notesMaster1.xml"/><Relationship Id="rId8" Type="http://schemas.openxmlformats.org/officeDocument/2006/relationships/slide" Target="slides/slid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4" name="Shape 144"/>
        <p:cNvGrpSpPr/>
        <p:nvPr/>
      </p:nvGrpSpPr>
      <p:grpSpPr>
        <a:xfrm>
          <a:off x="0" y="0"/>
          <a:ext cx="0" cy="0"/>
          <a:chOff x="0" y="0"/>
          <a:chExt cx="0" cy="0"/>
        </a:xfrm>
      </p:grpSpPr>
      <p:sp>
        <p:nvSpPr>
          <p:cNvPr id="145" name="Google Shape;145;g372df51e504_0_668:notes"/>
          <p:cNvSpPr txBox="1"/>
          <p:nvPr>
            <p:ph idx="1" type="body"/>
          </p:nvPr>
        </p:nvSpPr>
        <p:spPr>
          <a:xfrm>
            <a:off x="685800" y="4400550"/>
            <a:ext cx="5486400" cy="36006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46" name="Google Shape;146;g372df51e504_0_66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1" name="Shape 151"/>
        <p:cNvGrpSpPr/>
        <p:nvPr/>
      </p:nvGrpSpPr>
      <p:grpSpPr>
        <a:xfrm>
          <a:off x="0" y="0"/>
          <a:ext cx="0" cy="0"/>
          <a:chOff x="0" y="0"/>
          <a:chExt cx="0" cy="0"/>
        </a:xfrm>
      </p:grpSpPr>
      <p:sp>
        <p:nvSpPr>
          <p:cNvPr id="152" name="Google Shape;152;g3732221ac4d_0_0:notes"/>
          <p:cNvSpPr txBox="1"/>
          <p:nvPr>
            <p:ph idx="1" type="body"/>
          </p:nvPr>
        </p:nvSpPr>
        <p:spPr>
          <a:xfrm>
            <a:off x="685800" y="4400550"/>
            <a:ext cx="5486400" cy="36006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53" name="Google Shape;153;g3732221ac4d_0_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8" name="Shape 158"/>
        <p:cNvGrpSpPr/>
        <p:nvPr/>
      </p:nvGrpSpPr>
      <p:grpSpPr>
        <a:xfrm>
          <a:off x="0" y="0"/>
          <a:ext cx="0" cy="0"/>
          <a:chOff x="0" y="0"/>
          <a:chExt cx="0" cy="0"/>
        </a:xfrm>
      </p:grpSpPr>
      <p:sp>
        <p:nvSpPr>
          <p:cNvPr id="159" name="Google Shape;159;g372df51e504_0_125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60" name="Google Shape;160;g372df51e504_0_125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311700" y="3152225"/>
            <a:ext cx="8520600" cy="13008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type="objTx">
  <p:cSld name="OBJECT_WITH_CAPTION_TEXT">
    <p:spTree>
      <p:nvGrpSpPr>
        <p:cNvPr id="50" name="Shape 50"/>
        <p:cNvGrpSpPr/>
        <p:nvPr/>
      </p:nvGrpSpPr>
      <p:grpSpPr>
        <a:xfrm>
          <a:off x="0" y="0"/>
          <a:ext cx="0" cy="0"/>
          <a:chOff x="0" y="0"/>
          <a:chExt cx="0" cy="0"/>
        </a:xfrm>
      </p:grpSpPr>
      <p:sp>
        <p:nvSpPr>
          <p:cNvPr id="51" name="Google Shape;51;p13"/>
          <p:cNvSpPr txBox="1"/>
          <p:nvPr>
            <p:ph type="title"/>
          </p:nvPr>
        </p:nvSpPr>
        <p:spPr>
          <a:xfrm>
            <a:off x="629841" y="342900"/>
            <a:ext cx="2949000" cy="1200300"/>
          </a:xfrm>
          <a:prstGeom prst="rect">
            <a:avLst/>
          </a:prstGeom>
          <a:noFill/>
          <a:ln>
            <a:noFill/>
          </a:ln>
        </p:spPr>
        <p:txBody>
          <a:bodyPr anchorCtr="0" anchor="b" bIns="34275" lIns="68575" spcFirstLastPara="1" rIns="68575" wrap="square" tIns="34275">
            <a:normAutofit/>
          </a:bodyPr>
          <a:lstStyle>
            <a:lvl1pPr lvl="0" marR="0" algn="l">
              <a:lnSpc>
                <a:spcPct val="90000"/>
              </a:lnSpc>
              <a:spcBef>
                <a:spcPts val="0"/>
              </a:spcBef>
              <a:spcAft>
                <a:spcPts val="0"/>
              </a:spcAft>
              <a:buClr>
                <a:schemeClr val="dk1"/>
              </a:buClr>
              <a:buSzPts val="2400"/>
              <a:buFont typeface="Calibri"/>
              <a:buNone/>
              <a:defRPr b="0" i="0" sz="2400" u="none" cap="none" strike="noStrike">
                <a:solidFill>
                  <a:schemeClr val="dk1"/>
                </a:solidFill>
                <a:latin typeface="Calibri"/>
                <a:ea typeface="Calibri"/>
                <a:cs typeface="Calibri"/>
                <a:sym typeface="Calibri"/>
              </a:defRPr>
            </a:lvl1pPr>
            <a:lvl2pPr lvl="1">
              <a:spcBef>
                <a:spcPts val="0"/>
              </a:spcBef>
              <a:spcAft>
                <a:spcPts val="0"/>
              </a:spcAft>
              <a:buSzPts val="2800"/>
              <a:buNone/>
              <a:defRPr sz="1400"/>
            </a:lvl2pPr>
            <a:lvl3pPr lvl="2">
              <a:spcBef>
                <a:spcPts val="0"/>
              </a:spcBef>
              <a:spcAft>
                <a:spcPts val="0"/>
              </a:spcAft>
              <a:buSzPts val="2800"/>
              <a:buNone/>
              <a:defRPr sz="1400"/>
            </a:lvl3pPr>
            <a:lvl4pPr lvl="3">
              <a:spcBef>
                <a:spcPts val="0"/>
              </a:spcBef>
              <a:spcAft>
                <a:spcPts val="0"/>
              </a:spcAft>
              <a:buSzPts val="2800"/>
              <a:buNone/>
              <a:defRPr sz="1400"/>
            </a:lvl4pPr>
            <a:lvl5pPr lvl="4">
              <a:spcBef>
                <a:spcPts val="0"/>
              </a:spcBef>
              <a:spcAft>
                <a:spcPts val="0"/>
              </a:spcAft>
              <a:buSzPts val="2800"/>
              <a:buNone/>
              <a:defRPr sz="1400"/>
            </a:lvl5pPr>
            <a:lvl6pPr lvl="5">
              <a:spcBef>
                <a:spcPts val="0"/>
              </a:spcBef>
              <a:spcAft>
                <a:spcPts val="0"/>
              </a:spcAft>
              <a:buSzPts val="2800"/>
              <a:buNone/>
              <a:defRPr sz="1400"/>
            </a:lvl6pPr>
            <a:lvl7pPr lvl="6">
              <a:spcBef>
                <a:spcPts val="0"/>
              </a:spcBef>
              <a:spcAft>
                <a:spcPts val="0"/>
              </a:spcAft>
              <a:buSzPts val="2800"/>
              <a:buNone/>
              <a:defRPr sz="1400"/>
            </a:lvl7pPr>
            <a:lvl8pPr lvl="7">
              <a:spcBef>
                <a:spcPts val="0"/>
              </a:spcBef>
              <a:spcAft>
                <a:spcPts val="0"/>
              </a:spcAft>
              <a:buSzPts val="2800"/>
              <a:buNone/>
              <a:defRPr sz="1400"/>
            </a:lvl8pPr>
            <a:lvl9pPr lvl="8">
              <a:spcBef>
                <a:spcPts val="0"/>
              </a:spcBef>
              <a:spcAft>
                <a:spcPts val="0"/>
              </a:spcAft>
              <a:buSzPts val="2800"/>
              <a:buNone/>
              <a:defRPr sz="1400"/>
            </a:lvl9pPr>
          </a:lstStyle>
          <a:p/>
        </p:txBody>
      </p:sp>
      <p:sp>
        <p:nvSpPr>
          <p:cNvPr id="52" name="Google Shape;52;p13"/>
          <p:cNvSpPr txBox="1"/>
          <p:nvPr>
            <p:ph idx="1" type="body"/>
          </p:nvPr>
        </p:nvSpPr>
        <p:spPr>
          <a:xfrm>
            <a:off x="3887391" y="740569"/>
            <a:ext cx="4629300" cy="3655200"/>
          </a:xfrm>
          <a:prstGeom prst="rect">
            <a:avLst/>
          </a:prstGeom>
          <a:noFill/>
          <a:ln>
            <a:noFill/>
          </a:ln>
        </p:spPr>
        <p:txBody>
          <a:bodyPr anchorCtr="0" anchor="t" bIns="34275" lIns="68575" spcFirstLastPara="1" rIns="68575" wrap="square" tIns="34275">
            <a:normAutofit/>
          </a:bodyPr>
          <a:lstStyle>
            <a:lvl1pPr indent="-381000" lvl="0" marL="457200" marR="0" algn="l">
              <a:lnSpc>
                <a:spcPct val="90000"/>
              </a:lnSpc>
              <a:spcBef>
                <a:spcPts val="8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1pPr>
            <a:lvl2pPr indent="-361950" lvl="1" marL="914400" marR="0" algn="l">
              <a:lnSpc>
                <a:spcPct val="90000"/>
              </a:lnSpc>
              <a:spcBef>
                <a:spcPts val="12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2pPr>
            <a:lvl3pPr indent="-342900" lvl="2" marL="1371600" marR="0" algn="l">
              <a:lnSpc>
                <a:spcPct val="90000"/>
              </a:lnSpc>
              <a:spcBef>
                <a:spcPts val="12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3pPr>
            <a:lvl4pPr indent="-323850" lvl="3" marL="1828800" marR="0" algn="l">
              <a:lnSpc>
                <a:spcPct val="90000"/>
              </a:lnSpc>
              <a:spcBef>
                <a:spcPts val="12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4pPr>
            <a:lvl5pPr indent="-323850" lvl="4" marL="2286000" marR="0" algn="l">
              <a:lnSpc>
                <a:spcPct val="90000"/>
              </a:lnSpc>
              <a:spcBef>
                <a:spcPts val="12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5pPr>
            <a:lvl6pPr indent="-323850" lvl="5" marL="2743200" marR="0" algn="l">
              <a:lnSpc>
                <a:spcPct val="90000"/>
              </a:lnSpc>
              <a:spcBef>
                <a:spcPts val="12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6pPr>
            <a:lvl7pPr indent="-323850" lvl="6" marL="3200400" marR="0" algn="l">
              <a:lnSpc>
                <a:spcPct val="90000"/>
              </a:lnSpc>
              <a:spcBef>
                <a:spcPts val="12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7pPr>
            <a:lvl8pPr indent="-323850" lvl="7" marL="3657600" marR="0" algn="l">
              <a:lnSpc>
                <a:spcPct val="90000"/>
              </a:lnSpc>
              <a:spcBef>
                <a:spcPts val="12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8pPr>
            <a:lvl9pPr indent="-323850" lvl="8" marL="4114800" marR="0" algn="l">
              <a:lnSpc>
                <a:spcPct val="90000"/>
              </a:lnSpc>
              <a:spcBef>
                <a:spcPts val="1200"/>
              </a:spcBef>
              <a:spcAft>
                <a:spcPts val="120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9pPr>
          </a:lstStyle>
          <a:p/>
        </p:txBody>
      </p:sp>
      <p:sp>
        <p:nvSpPr>
          <p:cNvPr id="53" name="Google Shape;53;p13"/>
          <p:cNvSpPr txBox="1"/>
          <p:nvPr>
            <p:ph idx="2" type="body"/>
          </p:nvPr>
        </p:nvSpPr>
        <p:spPr>
          <a:xfrm>
            <a:off x="629841" y="1543050"/>
            <a:ext cx="2949000" cy="2858700"/>
          </a:xfrm>
          <a:prstGeom prst="rect">
            <a:avLst/>
          </a:prstGeom>
          <a:noFill/>
          <a:ln>
            <a:noFill/>
          </a:ln>
        </p:spPr>
        <p:txBody>
          <a:bodyPr anchorCtr="0" anchor="t" bIns="34275" lIns="68575" spcFirstLastPara="1" rIns="68575" wrap="square" tIns="34275">
            <a:normAutofit/>
          </a:bodyPr>
          <a:lstStyle>
            <a:lvl1pPr indent="-228600" lvl="0" marL="457200" marR="0" algn="l">
              <a:lnSpc>
                <a:spcPct val="90000"/>
              </a:lnSpc>
              <a:spcBef>
                <a:spcPts val="8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1pPr>
            <a:lvl2pPr indent="-228600" lvl="1" marL="914400" marR="0" algn="l">
              <a:lnSpc>
                <a:spcPct val="90000"/>
              </a:lnSpc>
              <a:spcBef>
                <a:spcPts val="1200"/>
              </a:spcBef>
              <a:spcAft>
                <a:spcPts val="0"/>
              </a:spcAft>
              <a:buClr>
                <a:schemeClr val="dk1"/>
              </a:buClr>
              <a:buSzPts val="1100"/>
              <a:buFont typeface="Arial"/>
              <a:buNone/>
              <a:defRPr b="0" i="0" sz="1100" u="none" cap="none" strike="noStrike">
                <a:solidFill>
                  <a:schemeClr val="dk1"/>
                </a:solidFill>
                <a:latin typeface="Calibri"/>
                <a:ea typeface="Calibri"/>
                <a:cs typeface="Calibri"/>
                <a:sym typeface="Calibri"/>
              </a:defRPr>
            </a:lvl2pPr>
            <a:lvl3pPr indent="-228600" lvl="2" marL="1371600" marR="0" algn="l">
              <a:lnSpc>
                <a:spcPct val="90000"/>
              </a:lnSpc>
              <a:spcBef>
                <a:spcPts val="1200"/>
              </a:spcBef>
              <a:spcAft>
                <a:spcPts val="0"/>
              </a:spcAft>
              <a:buClr>
                <a:schemeClr val="dk1"/>
              </a:buClr>
              <a:buSzPts val="900"/>
              <a:buFont typeface="Arial"/>
              <a:buNone/>
              <a:defRPr b="0" i="0" sz="900" u="none" cap="none" strike="noStrike">
                <a:solidFill>
                  <a:schemeClr val="dk1"/>
                </a:solidFill>
                <a:latin typeface="Calibri"/>
                <a:ea typeface="Calibri"/>
                <a:cs typeface="Calibri"/>
                <a:sym typeface="Calibri"/>
              </a:defRPr>
            </a:lvl3pPr>
            <a:lvl4pPr indent="-228600" lvl="3" marL="1828800" marR="0" algn="l">
              <a:lnSpc>
                <a:spcPct val="90000"/>
              </a:lnSpc>
              <a:spcBef>
                <a:spcPts val="12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4pPr>
            <a:lvl5pPr indent="-228600" lvl="4" marL="2286000" marR="0" algn="l">
              <a:lnSpc>
                <a:spcPct val="90000"/>
              </a:lnSpc>
              <a:spcBef>
                <a:spcPts val="12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5pPr>
            <a:lvl6pPr indent="-228600" lvl="5" marL="2743200" marR="0" algn="l">
              <a:lnSpc>
                <a:spcPct val="90000"/>
              </a:lnSpc>
              <a:spcBef>
                <a:spcPts val="12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6pPr>
            <a:lvl7pPr indent="-228600" lvl="6" marL="3200400" marR="0" algn="l">
              <a:lnSpc>
                <a:spcPct val="90000"/>
              </a:lnSpc>
              <a:spcBef>
                <a:spcPts val="12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7pPr>
            <a:lvl8pPr indent="-228600" lvl="7" marL="3657600" marR="0" algn="l">
              <a:lnSpc>
                <a:spcPct val="90000"/>
              </a:lnSpc>
              <a:spcBef>
                <a:spcPts val="12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8pPr>
            <a:lvl9pPr indent="-228600" lvl="8" marL="4114800" marR="0" algn="l">
              <a:lnSpc>
                <a:spcPct val="90000"/>
              </a:lnSpc>
              <a:spcBef>
                <a:spcPts val="1200"/>
              </a:spcBef>
              <a:spcAft>
                <a:spcPts val="1200"/>
              </a:spcAft>
              <a:buClr>
                <a:schemeClr val="dk1"/>
              </a:buClr>
              <a:buSzPts val="800"/>
              <a:buFont typeface="Arial"/>
              <a:buNone/>
              <a:defRPr b="0" i="0" sz="800" u="none" cap="none" strike="noStrike">
                <a:solidFill>
                  <a:schemeClr val="dk1"/>
                </a:solidFill>
                <a:latin typeface="Calibri"/>
                <a:ea typeface="Calibri"/>
                <a:cs typeface="Calibri"/>
                <a:sym typeface="Calibri"/>
              </a:defRPr>
            </a:lvl9pPr>
          </a:lstStyle>
          <a:p/>
        </p:txBody>
      </p:sp>
      <p:sp>
        <p:nvSpPr>
          <p:cNvPr id="54" name="Google Shape;54;p13"/>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400"/>
              <a:buNone/>
              <a:defRPr sz="900">
                <a:solidFill>
                  <a:srgbClr val="888888"/>
                </a:solidFill>
                <a:latin typeface="Calibri"/>
                <a:ea typeface="Calibri"/>
                <a:cs typeface="Calibri"/>
                <a:sym typeface="Calibri"/>
              </a:defRPr>
            </a:lvl1pPr>
            <a:lvl2pPr lvl="1"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9pPr>
          </a:lstStyle>
          <a:p/>
        </p:txBody>
      </p:sp>
      <p:sp>
        <p:nvSpPr>
          <p:cNvPr id="55" name="Google Shape;55;p13"/>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400"/>
              <a:buNone/>
              <a:defRPr sz="900">
                <a:solidFill>
                  <a:srgbClr val="888888"/>
                </a:solidFill>
                <a:latin typeface="Calibri"/>
                <a:ea typeface="Calibri"/>
                <a:cs typeface="Calibri"/>
                <a:sym typeface="Calibri"/>
              </a:defRPr>
            </a:lvl1pPr>
            <a:lvl2pPr lvl="1"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9pPr>
          </a:lstStyle>
          <a:p/>
        </p:txBody>
      </p:sp>
      <p:sp>
        <p:nvSpPr>
          <p:cNvPr id="56" name="Google Shape;56;p13"/>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rmAutofit/>
          </a:bodyPr>
          <a:lstStyle>
            <a:lvl1pPr indent="0" lvl="0" marL="0" marR="0" algn="r">
              <a:spcBef>
                <a:spcPts val="0"/>
              </a:spcBef>
              <a:buNone/>
              <a:defRPr sz="900">
                <a:solidFill>
                  <a:srgbClr val="888888"/>
                </a:solidFill>
                <a:latin typeface="Calibri"/>
                <a:ea typeface="Calibri"/>
                <a:cs typeface="Calibri"/>
                <a:sym typeface="Calibri"/>
              </a:defRPr>
            </a:lvl1pPr>
            <a:lvl2pPr indent="0" lvl="1" marL="0" marR="0" algn="r">
              <a:spcBef>
                <a:spcPts val="0"/>
              </a:spcBef>
              <a:buNone/>
              <a:defRPr sz="900">
                <a:solidFill>
                  <a:srgbClr val="888888"/>
                </a:solidFill>
                <a:latin typeface="Calibri"/>
                <a:ea typeface="Calibri"/>
                <a:cs typeface="Calibri"/>
                <a:sym typeface="Calibri"/>
              </a:defRPr>
            </a:lvl2pPr>
            <a:lvl3pPr indent="0" lvl="2" marL="0" marR="0" algn="r">
              <a:spcBef>
                <a:spcPts val="0"/>
              </a:spcBef>
              <a:buNone/>
              <a:defRPr sz="900">
                <a:solidFill>
                  <a:srgbClr val="888888"/>
                </a:solidFill>
                <a:latin typeface="Calibri"/>
                <a:ea typeface="Calibri"/>
                <a:cs typeface="Calibri"/>
                <a:sym typeface="Calibri"/>
              </a:defRPr>
            </a:lvl3pPr>
            <a:lvl4pPr indent="0" lvl="3" marL="0" marR="0" algn="r">
              <a:spcBef>
                <a:spcPts val="0"/>
              </a:spcBef>
              <a:buNone/>
              <a:defRPr sz="900">
                <a:solidFill>
                  <a:srgbClr val="888888"/>
                </a:solidFill>
                <a:latin typeface="Calibri"/>
                <a:ea typeface="Calibri"/>
                <a:cs typeface="Calibri"/>
                <a:sym typeface="Calibri"/>
              </a:defRPr>
            </a:lvl4pPr>
            <a:lvl5pPr indent="0" lvl="4" marL="0" marR="0" algn="r">
              <a:spcBef>
                <a:spcPts val="0"/>
              </a:spcBef>
              <a:buNone/>
              <a:defRPr sz="900">
                <a:solidFill>
                  <a:srgbClr val="888888"/>
                </a:solidFill>
                <a:latin typeface="Calibri"/>
                <a:ea typeface="Calibri"/>
                <a:cs typeface="Calibri"/>
                <a:sym typeface="Calibri"/>
              </a:defRPr>
            </a:lvl5pPr>
            <a:lvl6pPr indent="0" lvl="5" marL="0" marR="0" algn="r">
              <a:spcBef>
                <a:spcPts val="0"/>
              </a:spcBef>
              <a:buNone/>
              <a:defRPr sz="900">
                <a:solidFill>
                  <a:srgbClr val="888888"/>
                </a:solidFill>
                <a:latin typeface="Calibri"/>
                <a:ea typeface="Calibri"/>
                <a:cs typeface="Calibri"/>
                <a:sym typeface="Calibri"/>
              </a:defRPr>
            </a:lvl6pPr>
            <a:lvl7pPr indent="0" lvl="6" marL="0" marR="0" algn="r">
              <a:spcBef>
                <a:spcPts val="0"/>
              </a:spcBef>
              <a:buNone/>
              <a:defRPr sz="900">
                <a:solidFill>
                  <a:srgbClr val="888888"/>
                </a:solidFill>
                <a:latin typeface="Calibri"/>
                <a:ea typeface="Calibri"/>
                <a:cs typeface="Calibri"/>
                <a:sym typeface="Calibri"/>
              </a:defRPr>
            </a:lvl7pPr>
            <a:lvl8pPr indent="0" lvl="7" marL="0" marR="0" algn="r">
              <a:spcBef>
                <a:spcPts val="0"/>
              </a:spcBef>
              <a:buNone/>
              <a:defRPr sz="900">
                <a:solidFill>
                  <a:srgbClr val="888888"/>
                </a:solidFill>
                <a:latin typeface="Calibri"/>
                <a:ea typeface="Calibri"/>
                <a:cs typeface="Calibri"/>
                <a:sym typeface="Calibri"/>
              </a:defRPr>
            </a:lvl8pPr>
            <a:lvl9pPr indent="0" lvl="8" marL="0" marR="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p:cSld name="SECTION_HEADER_1">
    <p:spTree>
      <p:nvGrpSpPr>
        <p:cNvPr id="57" name="Shape 57"/>
        <p:cNvGrpSpPr/>
        <p:nvPr/>
      </p:nvGrpSpPr>
      <p:grpSpPr>
        <a:xfrm>
          <a:off x="0" y="0"/>
          <a:ext cx="0" cy="0"/>
          <a:chOff x="0" y="0"/>
          <a:chExt cx="0" cy="0"/>
        </a:xfrm>
      </p:grpSpPr>
      <p:sp>
        <p:nvSpPr>
          <p:cNvPr id="58" name="Google Shape;58;p14"/>
          <p:cNvSpPr txBox="1"/>
          <p:nvPr>
            <p:ph type="title"/>
          </p:nvPr>
        </p:nvSpPr>
        <p:spPr>
          <a:xfrm>
            <a:off x="623888" y="1282304"/>
            <a:ext cx="7886700" cy="2139600"/>
          </a:xfrm>
          <a:prstGeom prst="rect">
            <a:avLst/>
          </a:prstGeom>
          <a:noFill/>
          <a:ln>
            <a:noFill/>
          </a:ln>
        </p:spPr>
        <p:txBody>
          <a:bodyPr anchorCtr="0" anchor="b" bIns="34275" lIns="68575" spcFirstLastPara="1" rIns="68575" wrap="square" tIns="34275">
            <a:normAutofit/>
          </a:bodyPr>
          <a:lstStyle>
            <a:lvl1pPr lvl="0" marR="0" algn="l">
              <a:lnSpc>
                <a:spcPct val="90000"/>
              </a:lnSpc>
              <a:spcBef>
                <a:spcPts val="0"/>
              </a:spcBef>
              <a:spcAft>
                <a:spcPts val="0"/>
              </a:spcAft>
              <a:buClr>
                <a:schemeClr val="dk1"/>
              </a:buClr>
              <a:buSzPts val="4500"/>
              <a:buFont typeface="Calibri"/>
              <a:buNone/>
              <a:defRPr b="0" i="0" sz="4500" u="none" cap="none" strike="noStrike">
                <a:solidFill>
                  <a:schemeClr val="dk1"/>
                </a:solidFill>
                <a:latin typeface="Calibri"/>
                <a:ea typeface="Calibri"/>
                <a:cs typeface="Calibri"/>
                <a:sym typeface="Calibri"/>
              </a:defRPr>
            </a:lvl1pPr>
            <a:lvl2pPr lvl="1">
              <a:spcBef>
                <a:spcPts val="0"/>
              </a:spcBef>
              <a:spcAft>
                <a:spcPts val="0"/>
              </a:spcAft>
              <a:buSzPts val="2800"/>
              <a:buNone/>
              <a:defRPr sz="1400"/>
            </a:lvl2pPr>
            <a:lvl3pPr lvl="2">
              <a:spcBef>
                <a:spcPts val="0"/>
              </a:spcBef>
              <a:spcAft>
                <a:spcPts val="0"/>
              </a:spcAft>
              <a:buSzPts val="2800"/>
              <a:buNone/>
              <a:defRPr sz="1400"/>
            </a:lvl3pPr>
            <a:lvl4pPr lvl="3">
              <a:spcBef>
                <a:spcPts val="0"/>
              </a:spcBef>
              <a:spcAft>
                <a:spcPts val="0"/>
              </a:spcAft>
              <a:buSzPts val="2800"/>
              <a:buNone/>
              <a:defRPr sz="1400"/>
            </a:lvl4pPr>
            <a:lvl5pPr lvl="4">
              <a:spcBef>
                <a:spcPts val="0"/>
              </a:spcBef>
              <a:spcAft>
                <a:spcPts val="0"/>
              </a:spcAft>
              <a:buSzPts val="2800"/>
              <a:buNone/>
              <a:defRPr sz="1400"/>
            </a:lvl5pPr>
            <a:lvl6pPr lvl="5">
              <a:spcBef>
                <a:spcPts val="0"/>
              </a:spcBef>
              <a:spcAft>
                <a:spcPts val="0"/>
              </a:spcAft>
              <a:buSzPts val="2800"/>
              <a:buNone/>
              <a:defRPr sz="1400"/>
            </a:lvl6pPr>
            <a:lvl7pPr lvl="6">
              <a:spcBef>
                <a:spcPts val="0"/>
              </a:spcBef>
              <a:spcAft>
                <a:spcPts val="0"/>
              </a:spcAft>
              <a:buSzPts val="2800"/>
              <a:buNone/>
              <a:defRPr sz="1400"/>
            </a:lvl7pPr>
            <a:lvl8pPr lvl="7">
              <a:spcBef>
                <a:spcPts val="0"/>
              </a:spcBef>
              <a:spcAft>
                <a:spcPts val="0"/>
              </a:spcAft>
              <a:buSzPts val="2800"/>
              <a:buNone/>
              <a:defRPr sz="1400"/>
            </a:lvl8pPr>
            <a:lvl9pPr lvl="8">
              <a:spcBef>
                <a:spcPts val="0"/>
              </a:spcBef>
              <a:spcAft>
                <a:spcPts val="0"/>
              </a:spcAft>
              <a:buSzPts val="2800"/>
              <a:buNone/>
              <a:defRPr sz="1400"/>
            </a:lvl9pPr>
          </a:lstStyle>
          <a:p/>
        </p:txBody>
      </p:sp>
      <p:sp>
        <p:nvSpPr>
          <p:cNvPr id="59" name="Google Shape;59;p14"/>
          <p:cNvSpPr txBox="1"/>
          <p:nvPr>
            <p:ph idx="1" type="body"/>
          </p:nvPr>
        </p:nvSpPr>
        <p:spPr>
          <a:xfrm>
            <a:off x="623888" y="3442097"/>
            <a:ext cx="7886700" cy="1125300"/>
          </a:xfrm>
          <a:prstGeom prst="rect">
            <a:avLst/>
          </a:prstGeom>
          <a:noFill/>
          <a:ln>
            <a:noFill/>
          </a:ln>
        </p:spPr>
        <p:txBody>
          <a:bodyPr anchorCtr="0" anchor="t" bIns="34275" lIns="68575" spcFirstLastPara="1" rIns="68575" wrap="square" tIns="34275">
            <a:normAutofit/>
          </a:bodyPr>
          <a:lstStyle>
            <a:lvl1pPr indent="-228600" lvl="0" marL="457200" marR="0" algn="l">
              <a:lnSpc>
                <a:spcPct val="90000"/>
              </a:lnSpc>
              <a:spcBef>
                <a:spcPts val="800"/>
              </a:spcBef>
              <a:spcAft>
                <a:spcPts val="0"/>
              </a:spcAft>
              <a:buClr>
                <a:srgbClr val="888888"/>
              </a:buClr>
              <a:buSzPts val="1800"/>
              <a:buFont typeface="Arial"/>
              <a:buNone/>
              <a:defRPr b="0" i="0" sz="1800" u="none" cap="none" strike="noStrike">
                <a:solidFill>
                  <a:srgbClr val="888888"/>
                </a:solidFill>
                <a:latin typeface="Calibri"/>
                <a:ea typeface="Calibri"/>
                <a:cs typeface="Calibri"/>
                <a:sym typeface="Calibri"/>
              </a:defRPr>
            </a:lvl1pPr>
            <a:lvl2pPr indent="-228600" lvl="1" marL="914400" marR="0" algn="l">
              <a:lnSpc>
                <a:spcPct val="90000"/>
              </a:lnSpc>
              <a:spcBef>
                <a:spcPts val="1200"/>
              </a:spcBef>
              <a:spcAft>
                <a:spcPts val="0"/>
              </a:spcAft>
              <a:buClr>
                <a:srgbClr val="888888"/>
              </a:buClr>
              <a:buSzPts val="1500"/>
              <a:buFont typeface="Arial"/>
              <a:buNone/>
              <a:defRPr b="0" i="0" sz="1500" u="none" cap="none" strike="noStrike">
                <a:solidFill>
                  <a:srgbClr val="888888"/>
                </a:solidFill>
                <a:latin typeface="Calibri"/>
                <a:ea typeface="Calibri"/>
                <a:cs typeface="Calibri"/>
                <a:sym typeface="Calibri"/>
              </a:defRPr>
            </a:lvl2pPr>
            <a:lvl3pPr indent="-228600" lvl="2" marL="1371600" marR="0" algn="l">
              <a:lnSpc>
                <a:spcPct val="90000"/>
              </a:lnSpc>
              <a:spcBef>
                <a:spcPts val="1200"/>
              </a:spcBef>
              <a:spcAft>
                <a:spcPts val="0"/>
              </a:spcAft>
              <a:buClr>
                <a:srgbClr val="888888"/>
              </a:buClr>
              <a:buSzPts val="1400"/>
              <a:buFont typeface="Arial"/>
              <a:buNone/>
              <a:defRPr b="0" i="0" sz="1400" u="none" cap="none" strike="noStrike">
                <a:solidFill>
                  <a:srgbClr val="888888"/>
                </a:solidFill>
                <a:latin typeface="Calibri"/>
                <a:ea typeface="Calibri"/>
                <a:cs typeface="Calibri"/>
                <a:sym typeface="Calibri"/>
              </a:defRPr>
            </a:lvl3pPr>
            <a:lvl4pPr indent="-228600" lvl="3" marL="1828800" marR="0" algn="l">
              <a:lnSpc>
                <a:spcPct val="90000"/>
              </a:lnSpc>
              <a:spcBef>
                <a:spcPts val="1200"/>
              </a:spcBef>
              <a:spcAft>
                <a:spcPts val="0"/>
              </a:spcAft>
              <a:buClr>
                <a:srgbClr val="888888"/>
              </a:buClr>
              <a:buSzPts val="1200"/>
              <a:buFont typeface="Arial"/>
              <a:buNone/>
              <a:defRPr b="0" i="0" sz="1200" u="none" cap="none" strike="noStrike">
                <a:solidFill>
                  <a:srgbClr val="888888"/>
                </a:solidFill>
                <a:latin typeface="Calibri"/>
                <a:ea typeface="Calibri"/>
                <a:cs typeface="Calibri"/>
                <a:sym typeface="Calibri"/>
              </a:defRPr>
            </a:lvl4pPr>
            <a:lvl5pPr indent="-228600" lvl="4" marL="2286000" marR="0" algn="l">
              <a:lnSpc>
                <a:spcPct val="90000"/>
              </a:lnSpc>
              <a:spcBef>
                <a:spcPts val="1200"/>
              </a:spcBef>
              <a:spcAft>
                <a:spcPts val="0"/>
              </a:spcAft>
              <a:buClr>
                <a:srgbClr val="888888"/>
              </a:buClr>
              <a:buSzPts val="1200"/>
              <a:buFont typeface="Arial"/>
              <a:buNone/>
              <a:defRPr b="0" i="0" sz="1200" u="none" cap="none" strike="noStrike">
                <a:solidFill>
                  <a:srgbClr val="888888"/>
                </a:solidFill>
                <a:latin typeface="Calibri"/>
                <a:ea typeface="Calibri"/>
                <a:cs typeface="Calibri"/>
                <a:sym typeface="Calibri"/>
              </a:defRPr>
            </a:lvl5pPr>
            <a:lvl6pPr indent="-228600" lvl="5" marL="2743200" marR="0" algn="l">
              <a:lnSpc>
                <a:spcPct val="90000"/>
              </a:lnSpc>
              <a:spcBef>
                <a:spcPts val="1200"/>
              </a:spcBef>
              <a:spcAft>
                <a:spcPts val="0"/>
              </a:spcAft>
              <a:buClr>
                <a:srgbClr val="888888"/>
              </a:buClr>
              <a:buSzPts val="1200"/>
              <a:buFont typeface="Arial"/>
              <a:buNone/>
              <a:defRPr b="0" i="0" sz="1200" u="none" cap="none" strike="noStrike">
                <a:solidFill>
                  <a:srgbClr val="888888"/>
                </a:solidFill>
                <a:latin typeface="Calibri"/>
                <a:ea typeface="Calibri"/>
                <a:cs typeface="Calibri"/>
                <a:sym typeface="Calibri"/>
              </a:defRPr>
            </a:lvl6pPr>
            <a:lvl7pPr indent="-228600" lvl="6" marL="3200400" marR="0" algn="l">
              <a:lnSpc>
                <a:spcPct val="90000"/>
              </a:lnSpc>
              <a:spcBef>
                <a:spcPts val="1200"/>
              </a:spcBef>
              <a:spcAft>
                <a:spcPts val="0"/>
              </a:spcAft>
              <a:buClr>
                <a:srgbClr val="888888"/>
              </a:buClr>
              <a:buSzPts val="1200"/>
              <a:buFont typeface="Arial"/>
              <a:buNone/>
              <a:defRPr b="0" i="0" sz="1200" u="none" cap="none" strike="noStrike">
                <a:solidFill>
                  <a:srgbClr val="888888"/>
                </a:solidFill>
                <a:latin typeface="Calibri"/>
                <a:ea typeface="Calibri"/>
                <a:cs typeface="Calibri"/>
                <a:sym typeface="Calibri"/>
              </a:defRPr>
            </a:lvl7pPr>
            <a:lvl8pPr indent="-228600" lvl="7" marL="3657600" marR="0" algn="l">
              <a:lnSpc>
                <a:spcPct val="90000"/>
              </a:lnSpc>
              <a:spcBef>
                <a:spcPts val="1200"/>
              </a:spcBef>
              <a:spcAft>
                <a:spcPts val="0"/>
              </a:spcAft>
              <a:buClr>
                <a:srgbClr val="888888"/>
              </a:buClr>
              <a:buSzPts val="1200"/>
              <a:buFont typeface="Arial"/>
              <a:buNone/>
              <a:defRPr b="0" i="0" sz="1200" u="none" cap="none" strike="noStrike">
                <a:solidFill>
                  <a:srgbClr val="888888"/>
                </a:solidFill>
                <a:latin typeface="Calibri"/>
                <a:ea typeface="Calibri"/>
                <a:cs typeface="Calibri"/>
                <a:sym typeface="Calibri"/>
              </a:defRPr>
            </a:lvl8pPr>
            <a:lvl9pPr indent="-228600" lvl="8" marL="4114800" marR="0" algn="l">
              <a:lnSpc>
                <a:spcPct val="90000"/>
              </a:lnSpc>
              <a:spcBef>
                <a:spcPts val="1200"/>
              </a:spcBef>
              <a:spcAft>
                <a:spcPts val="1200"/>
              </a:spcAft>
              <a:buClr>
                <a:srgbClr val="888888"/>
              </a:buClr>
              <a:buSzPts val="1200"/>
              <a:buFont typeface="Arial"/>
              <a:buNone/>
              <a:defRPr b="0" i="0" sz="1200" u="none" cap="none" strike="noStrike">
                <a:solidFill>
                  <a:srgbClr val="888888"/>
                </a:solidFill>
                <a:latin typeface="Calibri"/>
                <a:ea typeface="Calibri"/>
                <a:cs typeface="Calibri"/>
                <a:sym typeface="Calibri"/>
              </a:defRPr>
            </a:lvl9pPr>
          </a:lstStyle>
          <a:p/>
        </p:txBody>
      </p:sp>
      <p:sp>
        <p:nvSpPr>
          <p:cNvPr id="60" name="Google Shape;60;p14"/>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400"/>
              <a:buNone/>
              <a:defRPr sz="900">
                <a:solidFill>
                  <a:srgbClr val="888888"/>
                </a:solidFill>
                <a:latin typeface="Calibri"/>
                <a:ea typeface="Calibri"/>
                <a:cs typeface="Calibri"/>
                <a:sym typeface="Calibri"/>
              </a:defRPr>
            </a:lvl1pPr>
            <a:lvl2pPr lvl="1"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9pPr>
          </a:lstStyle>
          <a:p/>
        </p:txBody>
      </p:sp>
      <p:sp>
        <p:nvSpPr>
          <p:cNvPr id="61" name="Google Shape;61;p14"/>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400"/>
              <a:buNone/>
              <a:defRPr sz="900">
                <a:solidFill>
                  <a:srgbClr val="888888"/>
                </a:solidFill>
                <a:latin typeface="Calibri"/>
                <a:ea typeface="Calibri"/>
                <a:cs typeface="Calibri"/>
                <a:sym typeface="Calibri"/>
              </a:defRPr>
            </a:lvl1pPr>
            <a:lvl2pPr lvl="1"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9pPr>
          </a:lstStyle>
          <a:p/>
        </p:txBody>
      </p:sp>
      <p:sp>
        <p:nvSpPr>
          <p:cNvPr id="62" name="Google Shape;62;p14"/>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rmAutofit/>
          </a:bodyPr>
          <a:lstStyle>
            <a:lvl1pPr indent="0" lvl="0" marL="0" marR="0" algn="r">
              <a:spcBef>
                <a:spcPts val="0"/>
              </a:spcBef>
              <a:buNone/>
              <a:defRPr sz="900">
                <a:solidFill>
                  <a:srgbClr val="888888"/>
                </a:solidFill>
                <a:latin typeface="Calibri"/>
                <a:ea typeface="Calibri"/>
                <a:cs typeface="Calibri"/>
                <a:sym typeface="Calibri"/>
              </a:defRPr>
            </a:lvl1pPr>
            <a:lvl2pPr indent="0" lvl="1" marL="0" marR="0" algn="r">
              <a:spcBef>
                <a:spcPts val="0"/>
              </a:spcBef>
              <a:buNone/>
              <a:defRPr sz="900">
                <a:solidFill>
                  <a:srgbClr val="888888"/>
                </a:solidFill>
                <a:latin typeface="Calibri"/>
                <a:ea typeface="Calibri"/>
                <a:cs typeface="Calibri"/>
                <a:sym typeface="Calibri"/>
              </a:defRPr>
            </a:lvl2pPr>
            <a:lvl3pPr indent="0" lvl="2" marL="0" marR="0" algn="r">
              <a:spcBef>
                <a:spcPts val="0"/>
              </a:spcBef>
              <a:buNone/>
              <a:defRPr sz="900">
                <a:solidFill>
                  <a:srgbClr val="888888"/>
                </a:solidFill>
                <a:latin typeface="Calibri"/>
                <a:ea typeface="Calibri"/>
                <a:cs typeface="Calibri"/>
                <a:sym typeface="Calibri"/>
              </a:defRPr>
            </a:lvl3pPr>
            <a:lvl4pPr indent="0" lvl="3" marL="0" marR="0" algn="r">
              <a:spcBef>
                <a:spcPts val="0"/>
              </a:spcBef>
              <a:buNone/>
              <a:defRPr sz="900">
                <a:solidFill>
                  <a:srgbClr val="888888"/>
                </a:solidFill>
                <a:latin typeface="Calibri"/>
                <a:ea typeface="Calibri"/>
                <a:cs typeface="Calibri"/>
                <a:sym typeface="Calibri"/>
              </a:defRPr>
            </a:lvl4pPr>
            <a:lvl5pPr indent="0" lvl="4" marL="0" marR="0" algn="r">
              <a:spcBef>
                <a:spcPts val="0"/>
              </a:spcBef>
              <a:buNone/>
              <a:defRPr sz="900">
                <a:solidFill>
                  <a:srgbClr val="888888"/>
                </a:solidFill>
                <a:latin typeface="Calibri"/>
                <a:ea typeface="Calibri"/>
                <a:cs typeface="Calibri"/>
                <a:sym typeface="Calibri"/>
              </a:defRPr>
            </a:lvl5pPr>
            <a:lvl6pPr indent="0" lvl="5" marL="0" marR="0" algn="r">
              <a:spcBef>
                <a:spcPts val="0"/>
              </a:spcBef>
              <a:buNone/>
              <a:defRPr sz="900">
                <a:solidFill>
                  <a:srgbClr val="888888"/>
                </a:solidFill>
                <a:latin typeface="Calibri"/>
                <a:ea typeface="Calibri"/>
                <a:cs typeface="Calibri"/>
                <a:sym typeface="Calibri"/>
              </a:defRPr>
            </a:lvl6pPr>
            <a:lvl7pPr indent="0" lvl="6" marL="0" marR="0" algn="r">
              <a:spcBef>
                <a:spcPts val="0"/>
              </a:spcBef>
              <a:buNone/>
              <a:defRPr sz="900">
                <a:solidFill>
                  <a:srgbClr val="888888"/>
                </a:solidFill>
                <a:latin typeface="Calibri"/>
                <a:ea typeface="Calibri"/>
                <a:cs typeface="Calibri"/>
                <a:sym typeface="Calibri"/>
              </a:defRPr>
            </a:lvl7pPr>
            <a:lvl8pPr indent="0" lvl="7" marL="0" marR="0" algn="r">
              <a:spcBef>
                <a:spcPts val="0"/>
              </a:spcBef>
              <a:buNone/>
              <a:defRPr sz="900">
                <a:solidFill>
                  <a:srgbClr val="888888"/>
                </a:solidFill>
                <a:latin typeface="Calibri"/>
                <a:ea typeface="Calibri"/>
                <a:cs typeface="Calibri"/>
                <a:sym typeface="Calibri"/>
              </a:defRPr>
            </a:lvl8pPr>
            <a:lvl9pPr indent="0" lvl="8" marL="0" marR="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63" name="Shape 63"/>
        <p:cNvGrpSpPr/>
        <p:nvPr/>
      </p:nvGrpSpPr>
      <p:grpSpPr>
        <a:xfrm>
          <a:off x="0" y="0"/>
          <a:ext cx="0" cy="0"/>
          <a:chOff x="0" y="0"/>
          <a:chExt cx="0" cy="0"/>
        </a:xfrm>
      </p:grpSpPr>
      <p:sp>
        <p:nvSpPr>
          <p:cNvPr id="64" name="Google Shape;64;p15"/>
          <p:cNvSpPr txBox="1"/>
          <p:nvPr>
            <p:ph type="title"/>
          </p:nvPr>
        </p:nvSpPr>
        <p:spPr>
          <a:xfrm>
            <a:off x="628650" y="273844"/>
            <a:ext cx="7886700" cy="994200"/>
          </a:xfrm>
          <a:prstGeom prst="rect">
            <a:avLst/>
          </a:prstGeom>
          <a:noFill/>
          <a:ln>
            <a:noFill/>
          </a:ln>
        </p:spPr>
        <p:txBody>
          <a:bodyPr anchorCtr="0" anchor="ctr" bIns="34275" lIns="68575" spcFirstLastPara="1" rIns="68575" wrap="square" tIns="34275">
            <a:normAutofit/>
          </a:bodyPr>
          <a:lstStyle>
            <a:lvl1pPr lvl="0" marR="0" algn="l">
              <a:lnSpc>
                <a:spcPct val="90000"/>
              </a:lnSpc>
              <a:spcBef>
                <a:spcPts val="0"/>
              </a:spcBef>
              <a:spcAft>
                <a:spcPts val="0"/>
              </a:spcAft>
              <a:buClr>
                <a:schemeClr val="dk1"/>
              </a:buClr>
              <a:buSzPts val="3300"/>
              <a:buFont typeface="Calibri"/>
              <a:buNone/>
              <a:defRPr b="0" i="0" sz="3300" u="none" cap="none" strike="noStrike">
                <a:solidFill>
                  <a:schemeClr val="dk1"/>
                </a:solidFill>
                <a:latin typeface="Calibri"/>
                <a:ea typeface="Calibri"/>
                <a:cs typeface="Calibri"/>
                <a:sym typeface="Calibri"/>
              </a:defRPr>
            </a:lvl1pPr>
            <a:lvl2pPr lvl="1">
              <a:spcBef>
                <a:spcPts val="0"/>
              </a:spcBef>
              <a:spcAft>
                <a:spcPts val="0"/>
              </a:spcAft>
              <a:buSzPts val="2800"/>
              <a:buNone/>
              <a:defRPr sz="1400"/>
            </a:lvl2pPr>
            <a:lvl3pPr lvl="2">
              <a:spcBef>
                <a:spcPts val="0"/>
              </a:spcBef>
              <a:spcAft>
                <a:spcPts val="0"/>
              </a:spcAft>
              <a:buSzPts val="2800"/>
              <a:buNone/>
              <a:defRPr sz="1400"/>
            </a:lvl3pPr>
            <a:lvl4pPr lvl="3">
              <a:spcBef>
                <a:spcPts val="0"/>
              </a:spcBef>
              <a:spcAft>
                <a:spcPts val="0"/>
              </a:spcAft>
              <a:buSzPts val="2800"/>
              <a:buNone/>
              <a:defRPr sz="1400"/>
            </a:lvl4pPr>
            <a:lvl5pPr lvl="4">
              <a:spcBef>
                <a:spcPts val="0"/>
              </a:spcBef>
              <a:spcAft>
                <a:spcPts val="0"/>
              </a:spcAft>
              <a:buSzPts val="2800"/>
              <a:buNone/>
              <a:defRPr sz="1400"/>
            </a:lvl5pPr>
            <a:lvl6pPr lvl="5">
              <a:spcBef>
                <a:spcPts val="0"/>
              </a:spcBef>
              <a:spcAft>
                <a:spcPts val="0"/>
              </a:spcAft>
              <a:buSzPts val="2800"/>
              <a:buNone/>
              <a:defRPr sz="1400"/>
            </a:lvl6pPr>
            <a:lvl7pPr lvl="6">
              <a:spcBef>
                <a:spcPts val="0"/>
              </a:spcBef>
              <a:spcAft>
                <a:spcPts val="0"/>
              </a:spcAft>
              <a:buSzPts val="2800"/>
              <a:buNone/>
              <a:defRPr sz="1400"/>
            </a:lvl7pPr>
            <a:lvl8pPr lvl="7">
              <a:spcBef>
                <a:spcPts val="0"/>
              </a:spcBef>
              <a:spcAft>
                <a:spcPts val="0"/>
              </a:spcAft>
              <a:buSzPts val="2800"/>
              <a:buNone/>
              <a:defRPr sz="1400"/>
            </a:lvl8pPr>
            <a:lvl9pPr lvl="8">
              <a:spcBef>
                <a:spcPts val="0"/>
              </a:spcBef>
              <a:spcAft>
                <a:spcPts val="0"/>
              </a:spcAft>
              <a:buSzPts val="2800"/>
              <a:buNone/>
              <a:defRPr sz="1400"/>
            </a:lvl9pPr>
          </a:lstStyle>
          <a:p/>
        </p:txBody>
      </p:sp>
      <p:sp>
        <p:nvSpPr>
          <p:cNvPr id="65" name="Google Shape;65;p15"/>
          <p:cNvSpPr txBox="1"/>
          <p:nvPr>
            <p:ph idx="1" type="body"/>
          </p:nvPr>
        </p:nvSpPr>
        <p:spPr>
          <a:xfrm>
            <a:off x="628650" y="1369219"/>
            <a:ext cx="7886700" cy="3263400"/>
          </a:xfrm>
          <a:prstGeom prst="rect">
            <a:avLst/>
          </a:prstGeom>
          <a:noFill/>
          <a:ln>
            <a:noFill/>
          </a:ln>
        </p:spPr>
        <p:txBody>
          <a:bodyPr anchorCtr="0" anchor="t" bIns="34275" lIns="68575" spcFirstLastPara="1" rIns="68575" wrap="square" tIns="34275">
            <a:normAutofit/>
          </a:bodyPr>
          <a:lstStyle>
            <a:lvl1pPr indent="-361950" lvl="0" marL="457200" marR="0" algn="l">
              <a:lnSpc>
                <a:spcPct val="90000"/>
              </a:lnSpc>
              <a:spcBef>
                <a:spcPts val="8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1pPr>
            <a:lvl2pPr indent="-342900" lvl="1" marL="914400" marR="0" algn="l">
              <a:lnSpc>
                <a:spcPct val="90000"/>
              </a:lnSpc>
              <a:spcBef>
                <a:spcPts val="12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indent="-323850" lvl="2" marL="1371600" marR="0" algn="l">
              <a:lnSpc>
                <a:spcPct val="90000"/>
              </a:lnSpc>
              <a:spcBef>
                <a:spcPts val="12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indent="-317500" lvl="3" marL="1828800" marR="0" algn="l">
              <a:lnSpc>
                <a:spcPct val="90000"/>
              </a:lnSpc>
              <a:spcBef>
                <a:spcPts val="12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indent="-317500" lvl="4" marL="2286000" marR="0" algn="l">
              <a:lnSpc>
                <a:spcPct val="90000"/>
              </a:lnSpc>
              <a:spcBef>
                <a:spcPts val="12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indent="-317500" lvl="5" marL="2743200" marR="0" algn="l">
              <a:lnSpc>
                <a:spcPct val="90000"/>
              </a:lnSpc>
              <a:spcBef>
                <a:spcPts val="12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indent="-317500" lvl="6" marL="3200400" marR="0" algn="l">
              <a:lnSpc>
                <a:spcPct val="90000"/>
              </a:lnSpc>
              <a:spcBef>
                <a:spcPts val="12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indent="-317500" lvl="7" marL="3657600" marR="0" algn="l">
              <a:lnSpc>
                <a:spcPct val="90000"/>
              </a:lnSpc>
              <a:spcBef>
                <a:spcPts val="12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indent="-317500" lvl="8" marL="4114800" marR="0" algn="l">
              <a:lnSpc>
                <a:spcPct val="90000"/>
              </a:lnSpc>
              <a:spcBef>
                <a:spcPts val="1200"/>
              </a:spcBef>
              <a:spcAft>
                <a:spcPts val="120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66" name="Google Shape;66;p15"/>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400"/>
              <a:buNone/>
              <a:defRPr sz="900">
                <a:solidFill>
                  <a:srgbClr val="888888"/>
                </a:solidFill>
                <a:latin typeface="Calibri"/>
                <a:ea typeface="Calibri"/>
                <a:cs typeface="Calibri"/>
                <a:sym typeface="Calibri"/>
              </a:defRPr>
            </a:lvl1pPr>
            <a:lvl2pPr lvl="1"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9pPr>
          </a:lstStyle>
          <a:p/>
        </p:txBody>
      </p:sp>
      <p:sp>
        <p:nvSpPr>
          <p:cNvPr id="67" name="Google Shape;67;p15"/>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400"/>
              <a:buNone/>
              <a:defRPr sz="900">
                <a:solidFill>
                  <a:srgbClr val="888888"/>
                </a:solidFill>
                <a:latin typeface="Calibri"/>
                <a:ea typeface="Calibri"/>
                <a:cs typeface="Calibri"/>
                <a:sym typeface="Calibri"/>
              </a:defRPr>
            </a:lvl1pPr>
            <a:lvl2pPr lvl="1"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9pPr>
          </a:lstStyle>
          <a:p/>
        </p:txBody>
      </p:sp>
      <p:sp>
        <p:nvSpPr>
          <p:cNvPr id="68" name="Google Shape;68;p15"/>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rmAutofit/>
          </a:bodyPr>
          <a:lstStyle>
            <a:lvl1pPr indent="0" lvl="0" marL="0" marR="0" algn="r">
              <a:spcBef>
                <a:spcPts val="0"/>
              </a:spcBef>
              <a:buNone/>
              <a:defRPr sz="900">
                <a:solidFill>
                  <a:srgbClr val="888888"/>
                </a:solidFill>
                <a:latin typeface="Calibri"/>
                <a:ea typeface="Calibri"/>
                <a:cs typeface="Calibri"/>
                <a:sym typeface="Calibri"/>
              </a:defRPr>
            </a:lvl1pPr>
            <a:lvl2pPr indent="0" lvl="1" marL="0" marR="0" algn="r">
              <a:spcBef>
                <a:spcPts val="0"/>
              </a:spcBef>
              <a:buNone/>
              <a:defRPr sz="900">
                <a:solidFill>
                  <a:srgbClr val="888888"/>
                </a:solidFill>
                <a:latin typeface="Calibri"/>
                <a:ea typeface="Calibri"/>
                <a:cs typeface="Calibri"/>
                <a:sym typeface="Calibri"/>
              </a:defRPr>
            </a:lvl2pPr>
            <a:lvl3pPr indent="0" lvl="2" marL="0" marR="0" algn="r">
              <a:spcBef>
                <a:spcPts val="0"/>
              </a:spcBef>
              <a:buNone/>
              <a:defRPr sz="900">
                <a:solidFill>
                  <a:srgbClr val="888888"/>
                </a:solidFill>
                <a:latin typeface="Calibri"/>
                <a:ea typeface="Calibri"/>
                <a:cs typeface="Calibri"/>
                <a:sym typeface="Calibri"/>
              </a:defRPr>
            </a:lvl3pPr>
            <a:lvl4pPr indent="0" lvl="3" marL="0" marR="0" algn="r">
              <a:spcBef>
                <a:spcPts val="0"/>
              </a:spcBef>
              <a:buNone/>
              <a:defRPr sz="900">
                <a:solidFill>
                  <a:srgbClr val="888888"/>
                </a:solidFill>
                <a:latin typeface="Calibri"/>
                <a:ea typeface="Calibri"/>
                <a:cs typeface="Calibri"/>
                <a:sym typeface="Calibri"/>
              </a:defRPr>
            </a:lvl4pPr>
            <a:lvl5pPr indent="0" lvl="4" marL="0" marR="0" algn="r">
              <a:spcBef>
                <a:spcPts val="0"/>
              </a:spcBef>
              <a:buNone/>
              <a:defRPr sz="900">
                <a:solidFill>
                  <a:srgbClr val="888888"/>
                </a:solidFill>
                <a:latin typeface="Calibri"/>
                <a:ea typeface="Calibri"/>
                <a:cs typeface="Calibri"/>
                <a:sym typeface="Calibri"/>
              </a:defRPr>
            </a:lvl5pPr>
            <a:lvl6pPr indent="0" lvl="5" marL="0" marR="0" algn="r">
              <a:spcBef>
                <a:spcPts val="0"/>
              </a:spcBef>
              <a:buNone/>
              <a:defRPr sz="900">
                <a:solidFill>
                  <a:srgbClr val="888888"/>
                </a:solidFill>
                <a:latin typeface="Calibri"/>
                <a:ea typeface="Calibri"/>
                <a:cs typeface="Calibri"/>
                <a:sym typeface="Calibri"/>
              </a:defRPr>
            </a:lvl6pPr>
            <a:lvl7pPr indent="0" lvl="6" marL="0" marR="0" algn="r">
              <a:spcBef>
                <a:spcPts val="0"/>
              </a:spcBef>
              <a:buNone/>
              <a:defRPr sz="900">
                <a:solidFill>
                  <a:srgbClr val="888888"/>
                </a:solidFill>
                <a:latin typeface="Calibri"/>
                <a:ea typeface="Calibri"/>
                <a:cs typeface="Calibri"/>
                <a:sym typeface="Calibri"/>
              </a:defRPr>
            </a:lvl7pPr>
            <a:lvl8pPr indent="0" lvl="7" marL="0" marR="0" algn="r">
              <a:spcBef>
                <a:spcPts val="0"/>
              </a:spcBef>
              <a:buNone/>
              <a:defRPr sz="900">
                <a:solidFill>
                  <a:srgbClr val="888888"/>
                </a:solidFill>
                <a:latin typeface="Calibri"/>
                <a:ea typeface="Calibri"/>
                <a:cs typeface="Calibri"/>
                <a:sym typeface="Calibri"/>
              </a:defRPr>
            </a:lvl8pPr>
            <a:lvl9pPr indent="0" lvl="8" marL="0" marR="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75" name="Shape 75"/>
        <p:cNvGrpSpPr/>
        <p:nvPr/>
      </p:nvGrpSpPr>
      <p:grpSpPr>
        <a:xfrm>
          <a:off x="0" y="0"/>
          <a:ext cx="0" cy="0"/>
          <a:chOff x="0" y="0"/>
          <a:chExt cx="0" cy="0"/>
        </a:xfrm>
      </p:grpSpPr>
      <p:sp>
        <p:nvSpPr>
          <p:cNvPr id="76" name="Google Shape;76;p17"/>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100"/>
              <a:buNone/>
              <a:defRPr b="0" i="0" sz="900" u="none" cap="none" strike="noStrike">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77" name="Google Shape;77;p17"/>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100"/>
              <a:buNone/>
              <a:defRPr b="0" i="0" sz="900" u="none" cap="none" strike="noStrike">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78" name="Google Shape;78;p17"/>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algn="r">
              <a:spcBef>
                <a:spcPts val="0"/>
              </a:spcBef>
              <a:buNone/>
              <a:defRPr b="0" i="0" sz="900" u="none" cap="none" strike="noStrike">
                <a:solidFill>
                  <a:srgbClr val="888888"/>
                </a:solidFill>
                <a:latin typeface="Calibri"/>
                <a:ea typeface="Calibri"/>
                <a:cs typeface="Calibri"/>
                <a:sym typeface="Calibri"/>
              </a:defRPr>
            </a:lvl1pPr>
            <a:lvl2pPr indent="0" lvl="1" marL="0" marR="0" algn="r">
              <a:spcBef>
                <a:spcPts val="0"/>
              </a:spcBef>
              <a:buNone/>
              <a:defRPr b="0" i="0" sz="900" u="none" cap="none" strike="noStrike">
                <a:solidFill>
                  <a:srgbClr val="888888"/>
                </a:solidFill>
                <a:latin typeface="Calibri"/>
                <a:ea typeface="Calibri"/>
                <a:cs typeface="Calibri"/>
                <a:sym typeface="Calibri"/>
              </a:defRPr>
            </a:lvl2pPr>
            <a:lvl3pPr indent="0" lvl="2" marL="0" marR="0" algn="r">
              <a:spcBef>
                <a:spcPts val="0"/>
              </a:spcBef>
              <a:buNone/>
              <a:defRPr b="0" i="0" sz="900" u="none" cap="none" strike="noStrike">
                <a:solidFill>
                  <a:srgbClr val="888888"/>
                </a:solidFill>
                <a:latin typeface="Calibri"/>
                <a:ea typeface="Calibri"/>
                <a:cs typeface="Calibri"/>
                <a:sym typeface="Calibri"/>
              </a:defRPr>
            </a:lvl3pPr>
            <a:lvl4pPr indent="0" lvl="3" marL="0" marR="0" algn="r">
              <a:spcBef>
                <a:spcPts val="0"/>
              </a:spcBef>
              <a:buNone/>
              <a:defRPr b="0" i="0" sz="900" u="none" cap="none" strike="noStrike">
                <a:solidFill>
                  <a:srgbClr val="888888"/>
                </a:solidFill>
                <a:latin typeface="Calibri"/>
                <a:ea typeface="Calibri"/>
                <a:cs typeface="Calibri"/>
                <a:sym typeface="Calibri"/>
              </a:defRPr>
            </a:lvl4pPr>
            <a:lvl5pPr indent="0" lvl="4" marL="0" marR="0" algn="r">
              <a:spcBef>
                <a:spcPts val="0"/>
              </a:spcBef>
              <a:buNone/>
              <a:defRPr b="0" i="0" sz="900" u="none" cap="none" strike="noStrike">
                <a:solidFill>
                  <a:srgbClr val="888888"/>
                </a:solidFill>
                <a:latin typeface="Calibri"/>
                <a:ea typeface="Calibri"/>
                <a:cs typeface="Calibri"/>
                <a:sym typeface="Calibri"/>
              </a:defRPr>
            </a:lvl5pPr>
            <a:lvl6pPr indent="0" lvl="5" marL="0" marR="0" algn="r">
              <a:spcBef>
                <a:spcPts val="0"/>
              </a:spcBef>
              <a:buNone/>
              <a:defRPr b="0" i="0" sz="900" u="none" cap="none" strike="noStrike">
                <a:solidFill>
                  <a:srgbClr val="888888"/>
                </a:solidFill>
                <a:latin typeface="Calibri"/>
                <a:ea typeface="Calibri"/>
                <a:cs typeface="Calibri"/>
                <a:sym typeface="Calibri"/>
              </a:defRPr>
            </a:lvl6pPr>
            <a:lvl7pPr indent="0" lvl="6" marL="0" marR="0" algn="r">
              <a:spcBef>
                <a:spcPts val="0"/>
              </a:spcBef>
              <a:buNone/>
              <a:defRPr b="0" i="0" sz="900" u="none" cap="none" strike="noStrike">
                <a:solidFill>
                  <a:srgbClr val="888888"/>
                </a:solidFill>
                <a:latin typeface="Calibri"/>
                <a:ea typeface="Calibri"/>
                <a:cs typeface="Calibri"/>
                <a:sym typeface="Calibri"/>
              </a:defRPr>
            </a:lvl7pPr>
            <a:lvl8pPr indent="0" lvl="7" marL="0" marR="0" algn="r">
              <a:spcBef>
                <a:spcPts val="0"/>
              </a:spcBef>
              <a:buNone/>
              <a:defRPr b="0" i="0" sz="900" u="none" cap="none" strike="noStrike">
                <a:solidFill>
                  <a:srgbClr val="888888"/>
                </a:solidFill>
                <a:latin typeface="Calibri"/>
                <a:ea typeface="Calibri"/>
                <a:cs typeface="Calibri"/>
                <a:sym typeface="Calibri"/>
              </a:defRPr>
            </a:lvl8pPr>
            <a:lvl9pPr indent="0" lvl="8" marL="0" marR="0" algn="r">
              <a:spcBef>
                <a:spcPts val="0"/>
              </a:spcBef>
              <a:buNone/>
              <a:defRPr b="0" i="0" sz="9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79" name="Shape 79"/>
        <p:cNvGrpSpPr/>
        <p:nvPr/>
      </p:nvGrpSpPr>
      <p:grpSpPr>
        <a:xfrm>
          <a:off x="0" y="0"/>
          <a:ext cx="0" cy="0"/>
          <a:chOff x="0" y="0"/>
          <a:chExt cx="0" cy="0"/>
        </a:xfrm>
      </p:grpSpPr>
      <p:sp>
        <p:nvSpPr>
          <p:cNvPr id="80" name="Google Shape;80;p18"/>
          <p:cNvSpPr txBox="1"/>
          <p:nvPr>
            <p:ph type="ctrTitle"/>
          </p:nvPr>
        </p:nvSpPr>
        <p:spPr>
          <a:xfrm>
            <a:off x="1143000" y="841772"/>
            <a:ext cx="6858000" cy="1790700"/>
          </a:xfrm>
          <a:prstGeom prst="rect">
            <a:avLst/>
          </a:prstGeom>
          <a:noFill/>
          <a:ln>
            <a:noFill/>
          </a:ln>
        </p:spPr>
        <p:txBody>
          <a:bodyPr anchorCtr="0" anchor="b" bIns="34275" lIns="68575" spcFirstLastPara="1" rIns="68575" wrap="square" tIns="34275">
            <a:noAutofit/>
          </a:bodyPr>
          <a:lstStyle>
            <a:lvl1pPr lvl="0" marR="0" algn="ctr">
              <a:lnSpc>
                <a:spcPct val="90000"/>
              </a:lnSpc>
              <a:spcBef>
                <a:spcPts val="0"/>
              </a:spcBef>
              <a:spcAft>
                <a:spcPts val="0"/>
              </a:spcAft>
              <a:buClr>
                <a:schemeClr val="dk1"/>
              </a:buClr>
              <a:buSzPts val="4500"/>
              <a:buFont typeface="Calibri"/>
              <a:buNone/>
              <a:defRPr b="0" i="0" sz="4500" u="none" cap="none" strike="noStrike">
                <a:solidFill>
                  <a:schemeClr val="dk1"/>
                </a:solidFill>
                <a:latin typeface="Calibri"/>
                <a:ea typeface="Calibri"/>
                <a:cs typeface="Calibri"/>
                <a:sym typeface="Calibri"/>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81" name="Google Shape;81;p18"/>
          <p:cNvSpPr txBox="1"/>
          <p:nvPr>
            <p:ph idx="1" type="subTitle"/>
          </p:nvPr>
        </p:nvSpPr>
        <p:spPr>
          <a:xfrm>
            <a:off x="1143000" y="2701528"/>
            <a:ext cx="6858000" cy="1241700"/>
          </a:xfrm>
          <a:prstGeom prst="rect">
            <a:avLst/>
          </a:prstGeom>
          <a:noFill/>
          <a:ln>
            <a:noFill/>
          </a:ln>
        </p:spPr>
        <p:txBody>
          <a:bodyPr anchorCtr="0" anchor="t" bIns="34275" lIns="68575" spcFirstLastPara="1" rIns="68575" wrap="square" tIns="34275">
            <a:noAutofit/>
          </a:bodyPr>
          <a:lstStyle>
            <a:lvl1pPr lvl="0" marR="0" algn="ctr">
              <a:lnSpc>
                <a:spcPct val="90000"/>
              </a:lnSpc>
              <a:spcBef>
                <a:spcPts val="800"/>
              </a:spcBef>
              <a:spcAft>
                <a:spcPts val="0"/>
              </a:spcAft>
              <a:buClr>
                <a:schemeClr val="dk1"/>
              </a:buClr>
              <a:buSzPts val="1800"/>
              <a:buFont typeface="Arial"/>
              <a:buNone/>
              <a:defRPr b="0" i="0" sz="1800" u="none" cap="none" strike="noStrike">
                <a:solidFill>
                  <a:schemeClr val="dk1"/>
                </a:solidFill>
                <a:latin typeface="Calibri"/>
                <a:ea typeface="Calibri"/>
                <a:cs typeface="Calibri"/>
                <a:sym typeface="Calibri"/>
              </a:defRPr>
            </a:lvl1pPr>
            <a:lvl2pPr lvl="1" marR="0" algn="ctr">
              <a:lnSpc>
                <a:spcPct val="90000"/>
              </a:lnSpc>
              <a:spcBef>
                <a:spcPts val="400"/>
              </a:spcBef>
              <a:spcAft>
                <a:spcPts val="0"/>
              </a:spcAft>
              <a:buClr>
                <a:schemeClr val="dk1"/>
              </a:buClr>
              <a:buSzPts val="1500"/>
              <a:buFont typeface="Arial"/>
              <a:buNone/>
              <a:defRPr b="0" i="0" sz="1500" u="none" cap="none" strike="noStrike">
                <a:solidFill>
                  <a:schemeClr val="dk1"/>
                </a:solidFill>
                <a:latin typeface="Calibri"/>
                <a:ea typeface="Calibri"/>
                <a:cs typeface="Calibri"/>
                <a:sym typeface="Calibri"/>
              </a:defRPr>
            </a:lvl2pPr>
            <a:lvl3pPr lvl="2" marR="0" algn="ctr">
              <a:lnSpc>
                <a:spcPct val="90000"/>
              </a:lnSpc>
              <a:spcBef>
                <a:spcPts val="400"/>
              </a:spcBef>
              <a:spcAft>
                <a:spcPts val="0"/>
              </a:spcAft>
              <a:buClr>
                <a:schemeClr val="dk1"/>
              </a:buClr>
              <a:buSzPts val="1400"/>
              <a:buFont typeface="Arial"/>
              <a:buNone/>
              <a:defRPr b="0" i="0" sz="1400" u="none" cap="none" strike="noStrike">
                <a:solidFill>
                  <a:schemeClr val="dk1"/>
                </a:solidFill>
                <a:latin typeface="Calibri"/>
                <a:ea typeface="Calibri"/>
                <a:cs typeface="Calibri"/>
                <a:sym typeface="Calibri"/>
              </a:defRPr>
            </a:lvl3pPr>
            <a:lvl4pPr lvl="3" marR="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4pPr>
            <a:lvl5pPr lvl="4" marR="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5pPr>
            <a:lvl6pPr lvl="5" marR="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6pPr>
            <a:lvl7pPr lvl="6" marR="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7pPr>
            <a:lvl8pPr lvl="7" marR="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8pPr>
            <a:lvl9pPr lvl="8" marR="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9pPr>
          </a:lstStyle>
          <a:p/>
        </p:txBody>
      </p:sp>
      <p:sp>
        <p:nvSpPr>
          <p:cNvPr id="82" name="Google Shape;82;p18"/>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83" name="Google Shape;83;p18"/>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84" name="Google Shape;84;p18"/>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algn="r">
              <a:spcBef>
                <a:spcPts val="0"/>
              </a:spcBef>
              <a:buNone/>
              <a:defRPr sz="900">
                <a:solidFill>
                  <a:srgbClr val="888888"/>
                </a:solidFill>
                <a:latin typeface="Calibri"/>
                <a:ea typeface="Calibri"/>
                <a:cs typeface="Calibri"/>
                <a:sym typeface="Calibri"/>
              </a:defRPr>
            </a:lvl1pPr>
            <a:lvl2pPr indent="0" lvl="1" marL="0" marR="0" algn="r">
              <a:spcBef>
                <a:spcPts val="0"/>
              </a:spcBef>
              <a:buNone/>
              <a:defRPr sz="900">
                <a:solidFill>
                  <a:srgbClr val="888888"/>
                </a:solidFill>
                <a:latin typeface="Calibri"/>
                <a:ea typeface="Calibri"/>
                <a:cs typeface="Calibri"/>
                <a:sym typeface="Calibri"/>
              </a:defRPr>
            </a:lvl2pPr>
            <a:lvl3pPr indent="0" lvl="2" marL="0" marR="0" algn="r">
              <a:spcBef>
                <a:spcPts val="0"/>
              </a:spcBef>
              <a:buNone/>
              <a:defRPr sz="900">
                <a:solidFill>
                  <a:srgbClr val="888888"/>
                </a:solidFill>
                <a:latin typeface="Calibri"/>
                <a:ea typeface="Calibri"/>
                <a:cs typeface="Calibri"/>
                <a:sym typeface="Calibri"/>
              </a:defRPr>
            </a:lvl3pPr>
            <a:lvl4pPr indent="0" lvl="3" marL="0" marR="0" algn="r">
              <a:spcBef>
                <a:spcPts val="0"/>
              </a:spcBef>
              <a:buNone/>
              <a:defRPr sz="900">
                <a:solidFill>
                  <a:srgbClr val="888888"/>
                </a:solidFill>
                <a:latin typeface="Calibri"/>
                <a:ea typeface="Calibri"/>
                <a:cs typeface="Calibri"/>
                <a:sym typeface="Calibri"/>
              </a:defRPr>
            </a:lvl4pPr>
            <a:lvl5pPr indent="0" lvl="4" marL="0" marR="0" algn="r">
              <a:spcBef>
                <a:spcPts val="0"/>
              </a:spcBef>
              <a:buNone/>
              <a:defRPr sz="900">
                <a:solidFill>
                  <a:srgbClr val="888888"/>
                </a:solidFill>
                <a:latin typeface="Calibri"/>
                <a:ea typeface="Calibri"/>
                <a:cs typeface="Calibri"/>
                <a:sym typeface="Calibri"/>
              </a:defRPr>
            </a:lvl5pPr>
            <a:lvl6pPr indent="0" lvl="5" marL="0" marR="0" algn="r">
              <a:spcBef>
                <a:spcPts val="0"/>
              </a:spcBef>
              <a:buNone/>
              <a:defRPr sz="900">
                <a:solidFill>
                  <a:srgbClr val="888888"/>
                </a:solidFill>
                <a:latin typeface="Calibri"/>
                <a:ea typeface="Calibri"/>
                <a:cs typeface="Calibri"/>
                <a:sym typeface="Calibri"/>
              </a:defRPr>
            </a:lvl6pPr>
            <a:lvl7pPr indent="0" lvl="6" marL="0" marR="0" algn="r">
              <a:spcBef>
                <a:spcPts val="0"/>
              </a:spcBef>
              <a:buNone/>
              <a:defRPr sz="900">
                <a:solidFill>
                  <a:srgbClr val="888888"/>
                </a:solidFill>
                <a:latin typeface="Calibri"/>
                <a:ea typeface="Calibri"/>
                <a:cs typeface="Calibri"/>
                <a:sym typeface="Calibri"/>
              </a:defRPr>
            </a:lvl7pPr>
            <a:lvl8pPr indent="0" lvl="7" marL="0" marR="0" algn="r">
              <a:spcBef>
                <a:spcPts val="0"/>
              </a:spcBef>
              <a:buNone/>
              <a:defRPr sz="900">
                <a:solidFill>
                  <a:srgbClr val="888888"/>
                </a:solidFill>
                <a:latin typeface="Calibri"/>
                <a:ea typeface="Calibri"/>
                <a:cs typeface="Calibri"/>
                <a:sym typeface="Calibri"/>
              </a:defRPr>
            </a:lvl8pPr>
            <a:lvl9pPr indent="0" lvl="8" marL="0" marR="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85" name="Shape 85"/>
        <p:cNvGrpSpPr/>
        <p:nvPr/>
      </p:nvGrpSpPr>
      <p:grpSpPr>
        <a:xfrm>
          <a:off x="0" y="0"/>
          <a:ext cx="0" cy="0"/>
          <a:chOff x="0" y="0"/>
          <a:chExt cx="0" cy="0"/>
        </a:xfrm>
      </p:grpSpPr>
      <p:sp>
        <p:nvSpPr>
          <p:cNvPr id="86" name="Google Shape;86;p19"/>
          <p:cNvSpPr txBox="1"/>
          <p:nvPr>
            <p:ph type="title"/>
          </p:nvPr>
        </p:nvSpPr>
        <p:spPr>
          <a:xfrm>
            <a:off x="628650" y="273844"/>
            <a:ext cx="7886700" cy="994200"/>
          </a:xfrm>
          <a:prstGeom prst="rect">
            <a:avLst/>
          </a:prstGeom>
          <a:noFill/>
          <a:ln>
            <a:noFill/>
          </a:ln>
        </p:spPr>
        <p:txBody>
          <a:bodyPr anchorCtr="0" anchor="ctr" bIns="34275" lIns="68575" spcFirstLastPara="1" rIns="68575" wrap="square" tIns="34275">
            <a:noAutofit/>
          </a:bodyPr>
          <a:lstStyle>
            <a:lvl1pPr lvl="0" marR="0" algn="l">
              <a:lnSpc>
                <a:spcPct val="90000"/>
              </a:lnSpc>
              <a:spcBef>
                <a:spcPts val="0"/>
              </a:spcBef>
              <a:spcAft>
                <a:spcPts val="0"/>
              </a:spcAft>
              <a:buClr>
                <a:schemeClr val="dk1"/>
              </a:buClr>
              <a:buSzPts val="3300"/>
              <a:buFont typeface="Calibri"/>
              <a:buNone/>
              <a:defRPr b="0" i="0" sz="3300" u="none" cap="none" strike="noStrike">
                <a:solidFill>
                  <a:schemeClr val="dk1"/>
                </a:solidFill>
                <a:latin typeface="Calibri"/>
                <a:ea typeface="Calibri"/>
                <a:cs typeface="Calibri"/>
                <a:sym typeface="Calibri"/>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87" name="Google Shape;87;p19"/>
          <p:cNvSpPr txBox="1"/>
          <p:nvPr>
            <p:ph idx="1" type="body"/>
          </p:nvPr>
        </p:nvSpPr>
        <p:spPr>
          <a:xfrm>
            <a:off x="628650" y="1369219"/>
            <a:ext cx="7886700" cy="3263400"/>
          </a:xfrm>
          <a:prstGeom prst="rect">
            <a:avLst/>
          </a:prstGeom>
          <a:noFill/>
          <a:ln>
            <a:noFill/>
          </a:ln>
        </p:spPr>
        <p:txBody>
          <a:bodyPr anchorCtr="0" anchor="t" bIns="34275" lIns="68575" spcFirstLastPara="1" rIns="68575" wrap="square" tIns="34275">
            <a:noAutofit/>
          </a:bodyPr>
          <a:lstStyle>
            <a:lvl1pPr indent="-361950" lvl="0" marL="457200" marR="0" algn="l">
              <a:lnSpc>
                <a:spcPct val="90000"/>
              </a:lnSpc>
              <a:spcBef>
                <a:spcPts val="8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1pPr>
            <a:lvl2pPr indent="-342900" lvl="1" marL="914400" marR="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indent="-323850" lvl="2" marL="13716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indent="-317500" lvl="3" marL="1828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indent="-317500" lvl="4" marL="22860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indent="-317500" lvl="5" marL="27432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indent="-317500" lvl="6" marL="32004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indent="-317500" lvl="7" marL="36576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indent="-317500" lvl="8" marL="4114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88" name="Google Shape;88;p19"/>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89" name="Google Shape;89;p19"/>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90" name="Google Shape;90;p19"/>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algn="r">
              <a:spcBef>
                <a:spcPts val="0"/>
              </a:spcBef>
              <a:buNone/>
              <a:defRPr sz="900">
                <a:solidFill>
                  <a:srgbClr val="888888"/>
                </a:solidFill>
                <a:latin typeface="Calibri"/>
                <a:ea typeface="Calibri"/>
                <a:cs typeface="Calibri"/>
                <a:sym typeface="Calibri"/>
              </a:defRPr>
            </a:lvl1pPr>
            <a:lvl2pPr indent="0" lvl="1" marL="0" marR="0" algn="r">
              <a:spcBef>
                <a:spcPts val="0"/>
              </a:spcBef>
              <a:buNone/>
              <a:defRPr sz="900">
                <a:solidFill>
                  <a:srgbClr val="888888"/>
                </a:solidFill>
                <a:latin typeface="Calibri"/>
                <a:ea typeface="Calibri"/>
                <a:cs typeface="Calibri"/>
                <a:sym typeface="Calibri"/>
              </a:defRPr>
            </a:lvl2pPr>
            <a:lvl3pPr indent="0" lvl="2" marL="0" marR="0" algn="r">
              <a:spcBef>
                <a:spcPts val="0"/>
              </a:spcBef>
              <a:buNone/>
              <a:defRPr sz="900">
                <a:solidFill>
                  <a:srgbClr val="888888"/>
                </a:solidFill>
                <a:latin typeface="Calibri"/>
                <a:ea typeface="Calibri"/>
                <a:cs typeface="Calibri"/>
                <a:sym typeface="Calibri"/>
              </a:defRPr>
            </a:lvl3pPr>
            <a:lvl4pPr indent="0" lvl="3" marL="0" marR="0" algn="r">
              <a:spcBef>
                <a:spcPts val="0"/>
              </a:spcBef>
              <a:buNone/>
              <a:defRPr sz="900">
                <a:solidFill>
                  <a:srgbClr val="888888"/>
                </a:solidFill>
                <a:latin typeface="Calibri"/>
                <a:ea typeface="Calibri"/>
                <a:cs typeface="Calibri"/>
                <a:sym typeface="Calibri"/>
              </a:defRPr>
            </a:lvl4pPr>
            <a:lvl5pPr indent="0" lvl="4" marL="0" marR="0" algn="r">
              <a:spcBef>
                <a:spcPts val="0"/>
              </a:spcBef>
              <a:buNone/>
              <a:defRPr sz="900">
                <a:solidFill>
                  <a:srgbClr val="888888"/>
                </a:solidFill>
                <a:latin typeface="Calibri"/>
                <a:ea typeface="Calibri"/>
                <a:cs typeface="Calibri"/>
                <a:sym typeface="Calibri"/>
              </a:defRPr>
            </a:lvl5pPr>
            <a:lvl6pPr indent="0" lvl="5" marL="0" marR="0" algn="r">
              <a:spcBef>
                <a:spcPts val="0"/>
              </a:spcBef>
              <a:buNone/>
              <a:defRPr sz="900">
                <a:solidFill>
                  <a:srgbClr val="888888"/>
                </a:solidFill>
                <a:latin typeface="Calibri"/>
                <a:ea typeface="Calibri"/>
                <a:cs typeface="Calibri"/>
                <a:sym typeface="Calibri"/>
              </a:defRPr>
            </a:lvl6pPr>
            <a:lvl7pPr indent="0" lvl="6" marL="0" marR="0" algn="r">
              <a:spcBef>
                <a:spcPts val="0"/>
              </a:spcBef>
              <a:buNone/>
              <a:defRPr sz="900">
                <a:solidFill>
                  <a:srgbClr val="888888"/>
                </a:solidFill>
                <a:latin typeface="Calibri"/>
                <a:ea typeface="Calibri"/>
                <a:cs typeface="Calibri"/>
                <a:sym typeface="Calibri"/>
              </a:defRPr>
            </a:lvl7pPr>
            <a:lvl8pPr indent="0" lvl="7" marL="0" marR="0" algn="r">
              <a:spcBef>
                <a:spcPts val="0"/>
              </a:spcBef>
              <a:buNone/>
              <a:defRPr sz="900">
                <a:solidFill>
                  <a:srgbClr val="888888"/>
                </a:solidFill>
                <a:latin typeface="Calibri"/>
                <a:ea typeface="Calibri"/>
                <a:cs typeface="Calibri"/>
                <a:sym typeface="Calibri"/>
              </a:defRPr>
            </a:lvl8pPr>
            <a:lvl9pPr indent="0" lvl="8" marL="0" marR="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91" name="Shape 91"/>
        <p:cNvGrpSpPr/>
        <p:nvPr/>
      </p:nvGrpSpPr>
      <p:grpSpPr>
        <a:xfrm>
          <a:off x="0" y="0"/>
          <a:ext cx="0" cy="0"/>
          <a:chOff x="0" y="0"/>
          <a:chExt cx="0" cy="0"/>
        </a:xfrm>
      </p:grpSpPr>
      <p:sp>
        <p:nvSpPr>
          <p:cNvPr id="92" name="Google Shape;92;p20"/>
          <p:cNvSpPr txBox="1"/>
          <p:nvPr>
            <p:ph type="title"/>
          </p:nvPr>
        </p:nvSpPr>
        <p:spPr>
          <a:xfrm>
            <a:off x="623888" y="1282304"/>
            <a:ext cx="7886700" cy="2139600"/>
          </a:xfrm>
          <a:prstGeom prst="rect">
            <a:avLst/>
          </a:prstGeom>
          <a:noFill/>
          <a:ln>
            <a:noFill/>
          </a:ln>
        </p:spPr>
        <p:txBody>
          <a:bodyPr anchorCtr="0" anchor="b" bIns="34275" lIns="68575" spcFirstLastPara="1" rIns="68575" wrap="square" tIns="34275">
            <a:noAutofit/>
          </a:bodyPr>
          <a:lstStyle>
            <a:lvl1pPr lvl="0" marR="0" algn="l">
              <a:lnSpc>
                <a:spcPct val="90000"/>
              </a:lnSpc>
              <a:spcBef>
                <a:spcPts val="0"/>
              </a:spcBef>
              <a:spcAft>
                <a:spcPts val="0"/>
              </a:spcAft>
              <a:buClr>
                <a:schemeClr val="dk1"/>
              </a:buClr>
              <a:buSzPts val="4500"/>
              <a:buFont typeface="Calibri"/>
              <a:buNone/>
              <a:defRPr b="0" i="0" sz="4500" u="none" cap="none" strike="noStrike">
                <a:solidFill>
                  <a:schemeClr val="dk1"/>
                </a:solidFill>
                <a:latin typeface="Calibri"/>
                <a:ea typeface="Calibri"/>
                <a:cs typeface="Calibri"/>
                <a:sym typeface="Calibri"/>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93" name="Google Shape;93;p20"/>
          <p:cNvSpPr txBox="1"/>
          <p:nvPr>
            <p:ph idx="1" type="body"/>
          </p:nvPr>
        </p:nvSpPr>
        <p:spPr>
          <a:xfrm>
            <a:off x="623888" y="3442097"/>
            <a:ext cx="7886700" cy="1125300"/>
          </a:xfrm>
          <a:prstGeom prst="rect">
            <a:avLst/>
          </a:prstGeom>
          <a:noFill/>
          <a:ln>
            <a:noFill/>
          </a:ln>
        </p:spPr>
        <p:txBody>
          <a:bodyPr anchorCtr="0" anchor="t" bIns="34275" lIns="68575" spcFirstLastPara="1" rIns="68575" wrap="square" tIns="34275">
            <a:noAutofit/>
          </a:bodyPr>
          <a:lstStyle>
            <a:lvl1pPr indent="-228600" lvl="0" marL="457200" marR="0" algn="l">
              <a:lnSpc>
                <a:spcPct val="90000"/>
              </a:lnSpc>
              <a:spcBef>
                <a:spcPts val="800"/>
              </a:spcBef>
              <a:spcAft>
                <a:spcPts val="0"/>
              </a:spcAft>
              <a:buClr>
                <a:srgbClr val="888888"/>
              </a:buClr>
              <a:buSzPts val="1800"/>
              <a:buFont typeface="Arial"/>
              <a:buNone/>
              <a:defRPr b="0" i="0" sz="1800" u="none" cap="none" strike="noStrike">
                <a:solidFill>
                  <a:srgbClr val="888888"/>
                </a:solidFill>
                <a:latin typeface="Calibri"/>
                <a:ea typeface="Calibri"/>
                <a:cs typeface="Calibri"/>
                <a:sym typeface="Calibri"/>
              </a:defRPr>
            </a:lvl1pPr>
            <a:lvl2pPr indent="-228600" lvl="1" marL="914400" marR="0" algn="l">
              <a:lnSpc>
                <a:spcPct val="90000"/>
              </a:lnSpc>
              <a:spcBef>
                <a:spcPts val="400"/>
              </a:spcBef>
              <a:spcAft>
                <a:spcPts val="0"/>
              </a:spcAft>
              <a:buClr>
                <a:srgbClr val="888888"/>
              </a:buClr>
              <a:buSzPts val="1500"/>
              <a:buFont typeface="Arial"/>
              <a:buNone/>
              <a:defRPr b="0" i="0" sz="1500" u="none" cap="none" strike="noStrike">
                <a:solidFill>
                  <a:srgbClr val="888888"/>
                </a:solidFill>
                <a:latin typeface="Calibri"/>
                <a:ea typeface="Calibri"/>
                <a:cs typeface="Calibri"/>
                <a:sym typeface="Calibri"/>
              </a:defRPr>
            </a:lvl2pPr>
            <a:lvl3pPr indent="-228600" lvl="2" marL="1371600" marR="0" algn="l">
              <a:lnSpc>
                <a:spcPct val="90000"/>
              </a:lnSpc>
              <a:spcBef>
                <a:spcPts val="400"/>
              </a:spcBef>
              <a:spcAft>
                <a:spcPts val="0"/>
              </a:spcAft>
              <a:buClr>
                <a:srgbClr val="888888"/>
              </a:buClr>
              <a:buSzPts val="1400"/>
              <a:buFont typeface="Arial"/>
              <a:buNone/>
              <a:defRPr b="0" i="0" sz="1400" u="none" cap="none" strike="noStrike">
                <a:solidFill>
                  <a:srgbClr val="888888"/>
                </a:solidFill>
                <a:latin typeface="Calibri"/>
                <a:ea typeface="Calibri"/>
                <a:cs typeface="Calibri"/>
                <a:sym typeface="Calibri"/>
              </a:defRPr>
            </a:lvl3pPr>
            <a:lvl4pPr indent="-228600" lvl="3" marL="1828800" marR="0" algn="l">
              <a:lnSpc>
                <a:spcPct val="90000"/>
              </a:lnSpc>
              <a:spcBef>
                <a:spcPts val="400"/>
              </a:spcBef>
              <a:spcAft>
                <a:spcPts val="0"/>
              </a:spcAft>
              <a:buClr>
                <a:srgbClr val="888888"/>
              </a:buClr>
              <a:buSzPts val="1200"/>
              <a:buFont typeface="Arial"/>
              <a:buNone/>
              <a:defRPr b="0" i="0" sz="1200" u="none" cap="none" strike="noStrike">
                <a:solidFill>
                  <a:srgbClr val="888888"/>
                </a:solidFill>
                <a:latin typeface="Calibri"/>
                <a:ea typeface="Calibri"/>
                <a:cs typeface="Calibri"/>
                <a:sym typeface="Calibri"/>
              </a:defRPr>
            </a:lvl4pPr>
            <a:lvl5pPr indent="-228600" lvl="4" marL="2286000" marR="0" algn="l">
              <a:lnSpc>
                <a:spcPct val="90000"/>
              </a:lnSpc>
              <a:spcBef>
                <a:spcPts val="400"/>
              </a:spcBef>
              <a:spcAft>
                <a:spcPts val="0"/>
              </a:spcAft>
              <a:buClr>
                <a:srgbClr val="888888"/>
              </a:buClr>
              <a:buSzPts val="1200"/>
              <a:buFont typeface="Arial"/>
              <a:buNone/>
              <a:defRPr b="0" i="0" sz="1200" u="none" cap="none" strike="noStrike">
                <a:solidFill>
                  <a:srgbClr val="888888"/>
                </a:solidFill>
                <a:latin typeface="Calibri"/>
                <a:ea typeface="Calibri"/>
                <a:cs typeface="Calibri"/>
                <a:sym typeface="Calibri"/>
              </a:defRPr>
            </a:lvl5pPr>
            <a:lvl6pPr indent="-228600" lvl="5" marL="2743200" marR="0" algn="l">
              <a:lnSpc>
                <a:spcPct val="90000"/>
              </a:lnSpc>
              <a:spcBef>
                <a:spcPts val="400"/>
              </a:spcBef>
              <a:spcAft>
                <a:spcPts val="0"/>
              </a:spcAft>
              <a:buClr>
                <a:srgbClr val="888888"/>
              </a:buClr>
              <a:buSzPts val="1200"/>
              <a:buFont typeface="Arial"/>
              <a:buNone/>
              <a:defRPr b="0" i="0" sz="1200" u="none" cap="none" strike="noStrike">
                <a:solidFill>
                  <a:srgbClr val="888888"/>
                </a:solidFill>
                <a:latin typeface="Calibri"/>
                <a:ea typeface="Calibri"/>
                <a:cs typeface="Calibri"/>
                <a:sym typeface="Calibri"/>
              </a:defRPr>
            </a:lvl6pPr>
            <a:lvl7pPr indent="-228600" lvl="6" marL="3200400" marR="0" algn="l">
              <a:lnSpc>
                <a:spcPct val="90000"/>
              </a:lnSpc>
              <a:spcBef>
                <a:spcPts val="400"/>
              </a:spcBef>
              <a:spcAft>
                <a:spcPts val="0"/>
              </a:spcAft>
              <a:buClr>
                <a:srgbClr val="888888"/>
              </a:buClr>
              <a:buSzPts val="1200"/>
              <a:buFont typeface="Arial"/>
              <a:buNone/>
              <a:defRPr b="0" i="0" sz="1200" u="none" cap="none" strike="noStrike">
                <a:solidFill>
                  <a:srgbClr val="888888"/>
                </a:solidFill>
                <a:latin typeface="Calibri"/>
                <a:ea typeface="Calibri"/>
                <a:cs typeface="Calibri"/>
                <a:sym typeface="Calibri"/>
              </a:defRPr>
            </a:lvl7pPr>
            <a:lvl8pPr indent="-228600" lvl="7" marL="3657600" marR="0" algn="l">
              <a:lnSpc>
                <a:spcPct val="90000"/>
              </a:lnSpc>
              <a:spcBef>
                <a:spcPts val="400"/>
              </a:spcBef>
              <a:spcAft>
                <a:spcPts val="0"/>
              </a:spcAft>
              <a:buClr>
                <a:srgbClr val="888888"/>
              </a:buClr>
              <a:buSzPts val="1200"/>
              <a:buFont typeface="Arial"/>
              <a:buNone/>
              <a:defRPr b="0" i="0" sz="1200" u="none" cap="none" strike="noStrike">
                <a:solidFill>
                  <a:srgbClr val="888888"/>
                </a:solidFill>
                <a:latin typeface="Calibri"/>
                <a:ea typeface="Calibri"/>
                <a:cs typeface="Calibri"/>
                <a:sym typeface="Calibri"/>
              </a:defRPr>
            </a:lvl8pPr>
            <a:lvl9pPr indent="-228600" lvl="8" marL="4114800" marR="0" algn="l">
              <a:lnSpc>
                <a:spcPct val="90000"/>
              </a:lnSpc>
              <a:spcBef>
                <a:spcPts val="400"/>
              </a:spcBef>
              <a:spcAft>
                <a:spcPts val="0"/>
              </a:spcAft>
              <a:buClr>
                <a:srgbClr val="888888"/>
              </a:buClr>
              <a:buSzPts val="1200"/>
              <a:buFont typeface="Arial"/>
              <a:buNone/>
              <a:defRPr b="0" i="0" sz="1200" u="none" cap="none" strike="noStrike">
                <a:solidFill>
                  <a:srgbClr val="888888"/>
                </a:solidFill>
                <a:latin typeface="Calibri"/>
                <a:ea typeface="Calibri"/>
                <a:cs typeface="Calibri"/>
                <a:sym typeface="Calibri"/>
              </a:defRPr>
            </a:lvl9pPr>
          </a:lstStyle>
          <a:p/>
        </p:txBody>
      </p:sp>
      <p:sp>
        <p:nvSpPr>
          <p:cNvPr id="94" name="Google Shape;94;p20"/>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95" name="Google Shape;95;p20"/>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96" name="Google Shape;96;p20"/>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algn="r">
              <a:spcBef>
                <a:spcPts val="0"/>
              </a:spcBef>
              <a:buNone/>
              <a:defRPr sz="900">
                <a:solidFill>
                  <a:srgbClr val="888888"/>
                </a:solidFill>
                <a:latin typeface="Calibri"/>
                <a:ea typeface="Calibri"/>
                <a:cs typeface="Calibri"/>
                <a:sym typeface="Calibri"/>
              </a:defRPr>
            </a:lvl1pPr>
            <a:lvl2pPr indent="0" lvl="1" marL="0" marR="0" algn="r">
              <a:spcBef>
                <a:spcPts val="0"/>
              </a:spcBef>
              <a:buNone/>
              <a:defRPr sz="900">
                <a:solidFill>
                  <a:srgbClr val="888888"/>
                </a:solidFill>
                <a:latin typeface="Calibri"/>
                <a:ea typeface="Calibri"/>
                <a:cs typeface="Calibri"/>
                <a:sym typeface="Calibri"/>
              </a:defRPr>
            </a:lvl2pPr>
            <a:lvl3pPr indent="0" lvl="2" marL="0" marR="0" algn="r">
              <a:spcBef>
                <a:spcPts val="0"/>
              </a:spcBef>
              <a:buNone/>
              <a:defRPr sz="900">
                <a:solidFill>
                  <a:srgbClr val="888888"/>
                </a:solidFill>
                <a:latin typeface="Calibri"/>
                <a:ea typeface="Calibri"/>
                <a:cs typeface="Calibri"/>
                <a:sym typeface="Calibri"/>
              </a:defRPr>
            </a:lvl3pPr>
            <a:lvl4pPr indent="0" lvl="3" marL="0" marR="0" algn="r">
              <a:spcBef>
                <a:spcPts val="0"/>
              </a:spcBef>
              <a:buNone/>
              <a:defRPr sz="900">
                <a:solidFill>
                  <a:srgbClr val="888888"/>
                </a:solidFill>
                <a:latin typeface="Calibri"/>
                <a:ea typeface="Calibri"/>
                <a:cs typeface="Calibri"/>
                <a:sym typeface="Calibri"/>
              </a:defRPr>
            </a:lvl4pPr>
            <a:lvl5pPr indent="0" lvl="4" marL="0" marR="0" algn="r">
              <a:spcBef>
                <a:spcPts val="0"/>
              </a:spcBef>
              <a:buNone/>
              <a:defRPr sz="900">
                <a:solidFill>
                  <a:srgbClr val="888888"/>
                </a:solidFill>
                <a:latin typeface="Calibri"/>
                <a:ea typeface="Calibri"/>
                <a:cs typeface="Calibri"/>
                <a:sym typeface="Calibri"/>
              </a:defRPr>
            </a:lvl5pPr>
            <a:lvl6pPr indent="0" lvl="5" marL="0" marR="0" algn="r">
              <a:spcBef>
                <a:spcPts val="0"/>
              </a:spcBef>
              <a:buNone/>
              <a:defRPr sz="900">
                <a:solidFill>
                  <a:srgbClr val="888888"/>
                </a:solidFill>
                <a:latin typeface="Calibri"/>
                <a:ea typeface="Calibri"/>
                <a:cs typeface="Calibri"/>
                <a:sym typeface="Calibri"/>
              </a:defRPr>
            </a:lvl6pPr>
            <a:lvl7pPr indent="0" lvl="6" marL="0" marR="0" algn="r">
              <a:spcBef>
                <a:spcPts val="0"/>
              </a:spcBef>
              <a:buNone/>
              <a:defRPr sz="900">
                <a:solidFill>
                  <a:srgbClr val="888888"/>
                </a:solidFill>
                <a:latin typeface="Calibri"/>
                <a:ea typeface="Calibri"/>
                <a:cs typeface="Calibri"/>
                <a:sym typeface="Calibri"/>
              </a:defRPr>
            </a:lvl7pPr>
            <a:lvl8pPr indent="0" lvl="7" marL="0" marR="0" algn="r">
              <a:spcBef>
                <a:spcPts val="0"/>
              </a:spcBef>
              <a:buNone/>
              <a:defRPr sz="900">
                <a:solidFill>
                  <a:srgbClr val="888888"/>
                </a:solidFill>
                <a:latin typeface="Calibri"/>
                <a:ea typeface="Calibri"/>
                <a:cs typeface="Calibri"/>
                <a:sym typeface="Calibri"/>
              </a:defRPr>
            </a:lvl8pPr>
            <a:lvl9pPr indent="0" lvl="8" marL="0" marR="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ntent" type="twoObj">
  <p:cSld name="TWO_OBJECTS">
    <p:spTree>
      <p:nvGrpSpPr>
        <p:cNvPr id="97" name="Shape 97"/>
        <p:cNvGrpSpPr/>
        <p:nvPr/>
      </p:nvGrpSpPr>
      <p:grpSpPr>
        <a:xfrm>
          <a:off x="0" y="0"/>
          <a:ext cx="0" cy="0"/>
          <a:chOff x="0" y="0"/>
          <a:chExt cx="0" cy="0"/>
        </a:xfrm>
      </p:grpSpPr>
      <p:sp>
        <p:nvSpPr>
          <p:cNvPr id="98" name="Google Shape;98;p21"/>
          <p:cNvSpPr txBox="1"/>
          <p:nvPr>
            <p:ph type="title"/>
          </p:nvPr>
        </p:nvSpPr>
        <p:spPr>
          <a:xfrm>
            <a:off x="628650" y="273844"/>
            <a:ext cx="7886700" cy="994200"/>
          </a:xfrm>
          <a:prstGeom prst="rect">
            <a:avLst/>
          </a:prstGeom>
          <a:noFill/>
          <a:ln>
            <a:noFill/>
          </a:ln>
        </p:spPr>
        <p:txBody>
          <a:bodyPr anchorCtr="0" anchor="ctr" bIns="34275" lIns="68575" spcFirstLastPara="1" rIns="68575" wrap="square" tIns="34275">
            <a:noAutofit/>
          </a:bodyPr>
          <a:lstStyle>
            <a:lvl1pPr lvl="0" marR="0" algn="l">
              <a:lnSpc>
                <a:spcPct val="90000"/>
              </a:lnSpc>
              <a:spcBef>
                <a:spcPts val="0"/>
              </a:spcBef>
              <a:spcAft>
                <a:spcPts val="0"/>
              </a:spcAft>
              <a:buClr>
                <a:schemeClr val="dk1"/>
              </a:buClr>
              <a:buSzPts val="3300"/>
              <a:buFont typeface="Calibri"/>
              <a:buNone/>
              <a:defRPr b="0" i="0" sz="3300" u="none" cap="none" strike="noStrike">
                <a:solidFill>
                  <a:schemeClr val="dk1"/>
                </a:solidFill>
                <a:latin typeface="Calibri"/>
                <a:ea typeface="Calibri"/>
                <a:cs typeface="Calibri"/>
                <a:sym typeface="Calibri"/>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99" name="Google Shape;99;p21"/>
          <p:cNvSpPr txBox="1"/>
          <p:nvPr>
            <p:ph idx="1" type="body"/>
          </p:nvPr>
        </p:nvSpPr>
        <p:spPr>
          <a:xfrm>
            <a:off x="628650" y="1369219"/>
            <a:ext cx="3886200" cy="3263400"/>
          </a:xfrm>
          <a:prstGeom prst="rect">
            <a:avLst/>
          </a:prstGeom>
          <a:noFill/>
          <a:ln>
            <a:noFill/>
          </a:ln>
        </p:spPr>
        <p:txBody>
          <a:bodyPr anchorCtr="0" anchor="t" bIns="34275" lIns="68575" spcFirstLastPara="1" rIns="68575" wrap="square" tIns="34275">
            <a:noAutofit/>
          </a:bodyPr>
          <a:lstStyle>
            <a:lvl1pPr indent="-361950" lvl="0" marL="457200" marR="0" algn="l">
              <a:lnSpc>
                <a:spcPct val="90000"/>
              </a:lnSpc>
              <a:spcBef>
                <a:spcPts val="8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1pPr>
            <a:lvl2pPr indent="-342900" lvl="1" marL="914400" marR="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indent="-323850" lvl="2" marL="13716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indent="-317500" lvl="3" marL="1828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indent="-317500" lvl="4" marL="22860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indent="-317500" lvl="5" marL="27432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indent="-317500" lvl="6" marL="32004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indent="-317500" lvl="7" marL="36576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indent="-317500" lvl="8" marL="4114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100" name="Google Shape;100;p21"/>
          <p:cNvSpPr txBox="1"/>
          <p:nvPr>
            <p:ph idx="2" type="body"/>
          </p:nvPr>
        </p:nvSpPr>
        <p:spPr>
          <a:xfrm>
            <a:off x="4629150" y="1369219"/>
            <a:ext cx="3886200" cy="3263400"/>
          </a:xfrm>
          <a:prstGeom prst="rect">
            <a:avLst/>
          </a:prstGeom>
          <a:noFill/>
          <a:ln>
            <a:noFill/>
          </a:ln>
        </p:spPr>
        <p:txBody>
          <a:bodyPr anchorCtr="0" anchor="t" bIns="34275" lIns="68575" spcFirstLastPara="1" rIns="68575" wrap="square" tIns="34275">
            <a:noAutofit/>
          </a:bodyPr>
          <a:lstStyle>
            <a:lvl1pPr indent="-361950" lvl="0" marL="457200" marR="0" algn="l">
              <a:lnSpc>
                <a:spcPct val="90000"/>
              </a:lnSpc>
              <a:spcBef>
                <a:spcPts val="8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1pPr>
            <a:lvl2pPr indent="-342900" lvl="1" marL="914400" marR="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indent="-323850" lvl="2" marL="13716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indent="-317500" lvl="3" marL="1828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indent="-317500" lvl="4" marL="22860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indent="-317500" lvl="5" marL="27432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indent="-317500" lvl="6" marL="32004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indent="-317500" lvl="7" marL="36576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indent="-317500" lvl="8" marL="4114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101" name="Google Shape;101;p21"/>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02" name="Google Shape;102;p21"/>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03" name="Google Shape;103;p21"/>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algn="r">
              <a:spcBef>
                <a:spcPts val="0"/>
              </a:spcBef>
              <a:buNone/>
              <a:defRPr sz="900">
                <a:solidFill>
                  <a:srgbClr val="888888"/>
                </a:solidFill>
                <a:latin typeface="Calibri"/>
                <a:ea typeface="Calibri"/>
                <a:cs typeface="Calibri"/>
                <a:sym typeface="Calibri"/>
              </a:defRPr>
            </a:lvl1pPr>
            <a:lvl2pPr indent="0" lvl="1" marL="0" marR="0" algn="r">
              <a:spcBef>
                <a:spcPts val="0"/>
              </a:spcBef>
              <a:buNone/>
              <a:defRPr sz="900">
                <a:solidFill>
                  <a:srgbClr val="888888"/>
                </a:solidFill>
                <a:latin typeface="Calibri"/>
                <a:ea typeface="Calibri"/>
                <a:cs typeface="Calibri"/>
                <a:sym typeface="Calibri"/>
              </a:defRPr>
            </a:lvl2pPr>
            <a:lvl3pPr indent="0" lvl="2" marL="0" marR="0" algn="r">
              <a:spcBef>
                <a:spcPts val="0"/>
              </a:spcBef>
              <a:buNone/>
              <a:defRPr sz="900">
                <a:solidFill>
                  <a:srgbClr val="888888"/>
                </a:solidFill>
                <a:latin typeface="Calibri"/>
                <a:ea typeface="Calibri"/>
                <a:cs typeface="Calibri"/>
                <a:sym typeface="Calibri"/>
              </a:defRPr>
            </a:lvl3pPr>
            <a:lvl4pPr indent="0" lvl="3" marL="0" marR="0" algn="r">
              <a:spcBef>
                <a:spcPts val="0"/>
              </a:spcBef>
              <a:buNone/>
              <a:defRPr sz="900">
                <a:solidFill>
                  <a:srgbClr val="888888"/>
                </a:solidFill>
                <a:latin typeface="Calibri"/>
                <a:ea typeface="Calibri"/>
                <a:cs typeface="Calibri"/>
                <a:sym typeface="Calibri"/>
              </a:defRPr>
            </a:lvl4pPr>
            <a:lvl5pPr indent="0" lvl="4" marL="0" marR="0" algn="r">
              <a:spcBef>
                <a:spcPts val="0"/>
              </a:spcBef>
              <a:buNone/>
              <a:defRPr sz="900">
                <a:solidFill>
                  <a:srgbClr val="888888"/>
                </a:solidFill>
                <a:latin typeface="Calibri"/>
                <a:ea typeface="Calibri"/>
                <a:cs typeface="Calibri"/>
                <a:sym typeface="Calibri"/>
              </a:defRPr>
            </a:lvl5pPr>
            <a:lvl6pPr indent="0" lvl="5" marL="0" marR="0" algn="r">
              <a:spcBef>
                <a:spcPts val="0"/>
              </a:spcBef>
              <a:buNone/>
              <a:defRPr sz="900">
                <a:solidFill>
                  <a:srgbClr val="888888"/>
                </a:solidFill>
                <a:latin typeface="Calibri"/>
                <a:ea typeface="Calibri"/>
                <a:cs typeface="Calibri"/>
                <a:sym typeface="Calibri"/>
              </a:defRPr>
            </a:lvl6pPr>
            <a:lvl7pPr indent="0" lvl="6" marL="0" marR="0" algn="r">
              <a:spcBef>
                <a:spcPts val="0"/>
              </a:spcBef>
              <a:buNone/>
              <a:defRPr sz="900">
                <a:solidFill>
                  <a:srgbClr val="888888"/>
                </a:solidFill>
                <a:latin typeface="Calibri"/>
                <a:ea typeface="Calibri"/>
                <a:cs typeface="Calibri"/>
                <a:sym typeface="Calibri"/>
              </a:defRPr>
            </a:lvl7pPr>
            <a:lvl8pPr indent="0" lvl="7" marL="0" marR="0" algn="r">
              <a:spcBef>
                <a:spcPts val="0"/>
              </a:spcBef>
              <a:buNone/>
              <a:defRPr sz="900">
                <a:solidFill>
                  <a:srgbClr val="888888"/>
                </a:solidFill>
                <a:latin typeface="Calibri"/>
                <a:ea typeface="Calibri"/>
                <a:cs typeface="Calibri"/>
                <a:sym typeface="Calibri"/>
              </a:defRPr>
            </a:lvl8pPr>
            <a:lvl9pPr indent="0" lvl="8" marL="0" marR="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ison" type="twoTxTwoObj">
  <p:cSld name="TWO_OBJECTS_WITH_TEXT">
    <p:spTree>
      <p:nvGrpSpPr>
        <p:cNvPr id="104" name="Shape 104"/>
        <p:cNvGrpSpPr/>
        <p:nvPr/>
      </p:nvGrpSpPr>
      <p:grpSpPr>
        <a:xfrm>
          <a:off x="0" y="0"/>
          <a:ext cx="0" cy="0"/>
          <a:chOff x="0" y="0"/>
          <a:chExt cx="0" cy="0"/>
        </a:xfrm>
      </p:grpSpPr>
      <p:sp>
        <p:nvSpPr>
          <p:cNvPr id="105" name="Google Shape;105;p22"/>
          <p:cNvSpPr txBox="1"/>
          <p:nvPr>
            <p:ph type="title"/>
          </p:nvPr>
        </p:nvSpPr>
        <p:spPr>
          <a:xfrm>
            <a:off x="629841" y="273844"/>
            <a:ext cx="7886700" cy="994200"/>
          </a:xfrm>
          <a:prstGeom prst="rect">
            <a:avLst/>
          </a:prstGeom>
          <a:noFill/>
          <a:ln>
            <a:noFill/>
          </a:ln>
        </p:spPr>
        <p:txBody>
          <a:bodyPr anchorCtr="0" anchor="ctr" bIns="34275" lIns="68575" spcFirstLastPara="1" rIns="68575" wrap="square" tIns="34275">
            <a:noAutofit/>
          </a:bodyPr>
          <a:lstStyle>
            <a:lvl1pPr lvl="0" marR="0" algn="l">
              <a:lnSpc>
                <a:spcPct val="90000"/>
              </a:lnSpc>
              <a:spcBef>
                <a:spcPts val="0"/>
              </a:spcBef>
              <a:spcAft>
                <a:spcPts val="0"/>
              </a:spcAft>
              <a:buClr>
                <a:schemeClr val="dk1"/>
              </a:buClr>
              <a:buSzPts val="3300"/>
              <a:buFont typeface="Calibri"/>
              <a:buNone/>
              <a:defRPr b="0" i="0" sz="3300" u="none" cap="none" strike="noStrike">
                <a:solidFill>
                  <a:schemeClr val="dk1"/>
                </a:solidFill>
                <a:latin typeface="Calibri"/>
                <a:ea typeface="Calibri"/>
                <a:cs typeface="Calibri"/>
                <a:sym typeface="Calibri"/>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106" name="Google Shape;106;p22"/>
          <p:cNvSpPr txBox="1"/>
          <p:nvPr>
            <p:ph idx="1" type="body"/>
          </p:nvPr>
        </p:nvSpPr>
        <p:spPr>
          <a:xfrm>
            <a:off x="629841" y="1260872"/>
            <a:ext cx="3868500" cy="618000"/>
          </a:xfrm>
          <a:prstGeom prst="rect">
            <a:avLst/>
          </a:prstGeom>
          <a:noFill/>
          <a:ln>
            <a:noFill/>
          </a:ln>
        </p:spPr>
        <p:txBody>
          <a:bodyPr anchorCtr="0" anchor="b" bIns="34275" lIns="68575" spcFirstLastPara="1" rIns="68575" wrap="square" tIns="34275">
            <a:noAutofit/>
          </a:bodyPr>
          <a:lstStyle>
            <a:lvl1pPr indent="-228600" lvl="0" marL="457200" marR="0" algn="l">
              <a:lnSpc>
                <a:spcPct val="90000"/>
              </a:lnSpc>
              <a:spcBef>
                <a:spcPts val="800"/>
              </a:spcBef>
              <a:spcAft>
                <a:spcPts val="0"/>
              </a:spcAft>
              <a:buClr>
                <a:schemeClr val="dk1"/>
              </a:buClr>
              <a:buSzPts val="1800"/>
              <a:buFont typeface="Arial"/>
              <a:buNone/>
              <a:defRPr b="1" i="0" sz="1800" u="none" cap="none" strike="noStrike">
                <a:solidFill>
                  <a:schemeClr val="dk1"/>
                </a:solidFill>
                <a:latin typeface="Calibri"/>
                <a:ea typeface="Calibri"/>
                <a:cs typeface="Calibri"/>
                <a:sym typeface="Calibri"/>
              </a:defRPr>
            </a:lvl1pPr>
            <a:lvl2pPr indent="-228600" lvl="1" marL="914400" marR="0" algn="l">
              <a:lnSpc>
                <a:spcPct val="90000"/>
              </a:lnSpc>
              <a:spcBef>
                <a:spcPts val="400"/>
              </a:spcBef>
              <a:spcAft>
                <a:spcPts val="0"/>
              </a:spcAft>
              <a:buClr>
                <a:schemeClr val="dk1"/>
              </a:buClr>
              <a:buSzPts val="1500"/>
              <a:buFont typeface="Arial"/>
              <a:buNone/>
              <a:defRPr b="1" i="0" sz="1500" u="none" cap="none" strike="noStrike">
                <a:solidFill>
                  <a:schemeClr val="dk1"/>
                </a:solidFill>
                <a:latin typeface="Calibri"/>
                <a:ea typeface="Calibri"/>
                <a:cs typeface="Calibri"/>
                <a:sym typeface="Calibri"/>
              </a:defRPr>
            </a:lvl2pPr>
            <a:lvl3pPr indent="-228600" lvl="2" marL="1371600" marR="0" algn="l">
              <a:lnSpc>
                <a:spcPct val="90000"/>
              </a:lnSpc>
              <a:spcBef>
                <a:spcPts val="400"/>
              </a:spcBef>
              <a:spcAft>
                <a:spcPts val="0"/>
              </a:spcAft>
              <a:buClr>
                <a:schemeClr val="dk1"/>
              </a:buClr>
              <a:buSzPts val="1400"/>
              <a:buFont typeface="Arial"/>
              <a:buNone/>
              <a:defRPr b="1" i="0" sz="1400" u="none" cap="none" strike="noStrike">
                <a:solidFill>
                  <a:schemeClr val="dk1"/>
                </a:solidFill>
                <a:latin typeface="Calibri"/>
                <a:ea typeface="Calibri"/>
                <a:cs typeface="Calibri"/>
                <a:sym typeface="Calibri"/>
              </a:defRPr>
            </a:lvl3pPr>
            <a:lvl4pPr indent="-228600" lvl="3" marL="1828800" marR="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4pPr>
            <a:lvl5pPr indent="-228600" lvl="4" marL="2286000" marR="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5pPr>
            <a:lvl6pPr indent="-228600" lvl="5" marL="2743200" marR="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6pPr>
            <a:lvl7pPr indent="-228600" lvl="6" marL="3200400" marR="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7pPr>
            <a:lvl8pPr indent="-228600" lvl="7" marL="3657600" marR="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8pPr>
            <a:lvl9pPr indent="-228600" lvl="8" marL="4114800" marR="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9pPr>
          </a:lstStyle>
          <a:p/>
        </p:txBody>
      </p:sp>
      <p:sp>
        <p:nvSpPr>
          <p:cNvPr id="107" name="Google Shape;107;p22"/>
          <p:cNvSpPr txBox="1"/>
          <p:nvPr>
            <p:ph idx="2" type="body"/>
          </p:nvPr>
        </p:nvSpPr>
        <p:spPr>
          <a:xfrm>
            <a:off x="629841" y="1878806"/>
            <a:ext cx="3868500" cy="2763600"/>
          </a:xfrm>
          <a:prstGeom prst="rect">
            <a:avLst/>
          </a:prstGeom>
          <a:noFill/>
          <a:ln>
            <a:noFill/>
          </a:ln>
        </p:spPr>
        <p:txBody>
          <a:bodyPr anchorCtr="0" anchor="t" bIns="34275" lIns="68575" spcFirstLastPara="1" rIns="68575" wrap="square" tIns="34275">
            <a:noAutofit/>
          </a:bodyPr>
          <a:lstStyle>
            <a:lvl1pPr indent="-361950" lvl="0" marL="457200" marR="0" algn="l">
              <a:lnSpc>
                <a:spcPct val="90000"/>
              </a:lnSpc>
              <a:spcBef>
                <a:spcPts val="8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1pPr>
            <a:lvl2pPr indent="-342900" lvl="1" marL="914400" marR="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indent="-323850" lvl="2" marL="13716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indent="-317500" lvl="3" marL="1828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indent="-317500" lvl="4" marL="22860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indent="-317500" lvl="5" marL="27432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indent="-317500" lvl="6" marL="32004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indent="-317500" lvl="7" marL="36576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indent="-317500" lvl="8" marL="4114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108" name="Google Shape;108;p22"/>
          <p:cNvSpPr txBox="1"/>
          <p:nvPr>
            <p:ph idx="3" type="body"/>
          </p:nvPr>
        </p:nvSpPr>
        <p:spPr>
          <a:xfrm>
            <a:off x="4629150" y="1260872"/>
            <a:ext cx="3887400" cy="618000"/>
          </a:xfrm>
          <a:prstGeom prst="rect">
            <a:avLst/>
          </a:prstGeom>
          <a:noFill/>
          <a:ln>
            <a:noFill/>
          </a:ln>
        </p:spPr>
        <p:txBody>
          <a:bodyPr anchorCtr="0" anchor="b" bIns="34275" lIns="68575" spcFirstLastPara="1" rIns="68575" wrap="square" tIns="34275">
            <a:noAutofit/>
          </a:bodyPr>
          <a:lstStyle>
            <a:lvl1pPr indent="-228600" lvl="0" marL="457200" marR="0" algn="l">
              <a:lnSpc>
                <a:spcPct val="90000"/>
              </a:lnSpc>
              <a:spcBef>
                <a:spcPts val="800"/>
              </a:spcBef>
              <a:spcAft>
                <a:spcPts val="0"/>
              </a:spcAft>
              <a:buClr>
                <a:schemeClr val="dk1"/>
              </a:buClr>
              <a:buSzPts val="1800"/>
              <a:buFont typeface="Arial"/>
              <a:buNone/>
              <a:defRPr b="1" i="0" sz="1800" u="none" cap="none" strike="noStrike">
                <a:solidFill>
                  <a:schemeClr val="dk1"/>
                </a:solidFill>
                <a:latin typeface="Calibri"/>
                <a:ea typeface="Calibri"/>
                <a:cs typeface="Calibri"/>
                <a:sym typeface="Calibri"/>
              </a:defRPr>
            </a:lvl1pPr>
            <a:lvl2pPr indent="-228600" lvl="1" marL="914400" marR="0" algn="l">
              <a:lnSpc>
                <a:spcPct val="90000"/>
              </a:lnSpc>
              <a:spcBef>
                <a:spcPts val="400"/>
              </a:spcBef>
              <a:spcAft>
                <a:spcPts val="0"/>
              </a:spcAft>
              <a:buClr>
                <a:schemeClr val="dk1"/>
              </a:buClr>
              <a:buSzPts val="1500"/>
              <a:buFont typeface="Arial"/>
              <a:buNone/>
              <a:defRPr b="1" i="0" sz="1500" u="none" cap="none" strike="noStrike">
                <a:solidFill>
                  <a:schemeClr val="dk1"/>
                </a:solidFill>
                <a:latin typeface="Calibri"/>
                <a:ea typeface="Calibri"/>
                <a:cs typeface="Calibri"/>
                <a:sym typeface="Calibri"/>
              </a:defRPr>
            </a:lvl2pPr>
            <a:lvl3pPr indent="-228600" lvl="2" marL="1371600" marR="0" algn="l">
              <a:lnSpc>
                <a:spcPct val="90000"/>
              </a:lnSpc>
              <a:spcBef>
                <a:spcPts val="400"/>
              </a:spcBef>
              <a:spcAft>
                <a:spcPts val="0"/>
              </a:spcAft>
              <a:buClr>
                <a:schemeClr val="dk1"/>
              </a:buClr>
              <a:buSzPts val="1400"/>
              <a:buFont typeface="Arial"/>
              <a:buNone/>
              <a:defRPr b="1" i="0" sz="1400" u="none" cap="none" strike="noStrike">
                <a:solidFill>
                  <a:schemeClr val="dk1"/>
                </a:solidFill>
                <a:latin typeface="Calibri"/>
                <a:ea typeface="Calibri"/>
                <a:cs typeface="Calibri"/>
                <a:sym typeface="Calibri"/>
              </a:defRPr>
            </a:lvl3pPr>
            <a:lvl4pPr indent="-228600" lvl="3" marL="1828800" marR="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4pPr>
            <a:lvl5pPr indent="-228600" lvl="4" marL="2286000" marR="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5pPr>
            <a:lvl6pPr indent="-228600" lvl="5" marL="2743200" marR="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6pPr>
            <a:lvl7pPr indent="-228600" lvl="6" marL="3200400" marR="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7pPr>
            <a:lvl8pPr indent="-228600" lvl="7" marL="3657600" marR="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8pPr>
            <a:lvl9pPr indent="-228600" lvl="8" marL="4114800" marR="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9pPr>
          </a:lstStyle>
          <a:p/>
        </p:txBody>
      </p:sp>
      <p:sp>
        <p:nvSpPr>
          <p:cNvPr id="109" name="Google Shape;109;p22"/>
          <p:cNvSpPr txBox="1"/>
          <p:nvPr>
            <p:ph idx="4" type="body"/>
          </p:nvPr>
        </p:nvSpPr>
        <p:spPr>
          <a:xfrm>
            <a:off x="4629150" y="1878806"/>
            <a:ext cx="3887400" cy="2763600"/>
          </a:xfrm>
          <a:prstGeom prst="rect">
            <a:avLst/>
          </a:prstGeom>
          <a:noFill/>
          <a:ln>
            <a:noFill/>
          </a:ln>
        </p:spPr>
        <p:txBody>
          <a:bodyPr anchorCtr="0" anchor="t" bIns="34275" lIns="68575" spcFirstLastPara="1" rIns="68575" wrap="square" tIns="34275">
            <a:noAutofit/>
          </a:bodyPr>
          <a:lstStyle>
            <a:lvl1pPr indent="-361950" lvl="0" marL="457200" marR="0" algn="l">
              <a:lnSpc>
                <a:spcPct val="90000"/>
              </a:lnSpc>
              <a:spcBef>
                <a:spcPts val="8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1pPr>
            <a:lvl2pPr indent="-342900" lvl="1" marL="914400" marR="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indent="-323850" lvl="2" marL="13716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indent="-317500" lvl="3" marL="1828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indent="-317500" lvl="4" marL="22860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indent="-317500" lvl="5" marL="27432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indent="-317500" lvl="6" marL="32004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indent="-317500" lvl="7" marL="36576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indent="-317500" lvl="8" marL="4114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110" name="Google Shape;110;p22"/>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11" name="Google Shape;111;p22"/>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12" name="Google Shape;112;p22"/>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algn="r">
              <a:spcBef>
                <a:spcPts val="0"/>
              </a:spcBef>
              <a:buNone/>
              <a:defRPr sz="900">
                <a:solidFill>
                  <a:srgbClr val="888888"/>
                </a:solidFill>
                <a:latin typeface="Calibri"/>
                <a:ea typeface="Calibri"/>
                <a:cs typeface="Calibri"/>
                <a:sym typeface="Calibri"/>
              </a:defRPr>
            </a:lvl1pPr>
            <a:lvl2pPr indent="0" lvl="1" marL="0" marR="0" algn="r">
              <a:spcBef>
                <a:spcPts val="0"/>
              </a:spcBef>
              <a:buNone/>
              <a:defRPr sz="900">
                <a:solidFill>
                  <a:srgbClr val="888888"/>
                </a:solidFill>
                <a:latin typeface="Calibri"/>
                <a:ea typeface="Calibri"/>
                <a:cs typeface="Calibri"/>
                <a:sym typeface="Calibri"/>
              </a:defRPr>
            </a:lvl2pPr>
            <a:lvl3pPr indent="0" lvl="2" marL="0" marR="0" algn="r">
              <a:spcBef>
                <a:spcPts val="0"/>
              </a:spcBef>
              <a:buNone/>
              <a:defRPr sz="900">
                <a:solidFill>
                  <a:srgbClr val="888888"/>
                </a:solidFill>
                <a:latin typeface="Calibri"/>
                <a:ea typeface="Calibri"/>
                <a:cs typeface="Calibri"/>
                <a:sym typeface="Calibri"/>
              </a:defRPr>
            </a:lvl3pPr>
            <a:lvl4pPr indent="0" lvl="3" marL="0" marR="0" algn="r">
              <a:spcBef>
                <a:spcPts val="0"/>
              </a:spcBef>
              <a:buNone/>
              <a:defRPr sz="900">
                <a:solidFill>
                  <a:srgbClr val="888888"/>
                </a:solidFill>
                <a:latin typeface="Calibri"/>
                <a:ea typeface="Calibri"/>
                <a:cs typeface="Calibri"/>
                <a:sym typeface="Calibri"/>
              </a:defRPr>
            </a:lvl4pPr>
            <a:lvl5pPr indent="0" lvl="4" marL="0" marR="0" algn="r">
              <a:spcBef>
                <a:spcPts val="0"/>
              </a:spcBef>
              <a:buNone/>
              <a:defRPr sz="900">
                <a:solidFill>
                  <a:srgbClr val="888888"/>
                </a:solidFill>
                <a:latin typeface="Calibri"/>
                <a:ea typeface="Calibri"/>
                <a:cs typeface="Calibri"/>
                <a:sym typeface="Calibri"/>
              </a:defRPr>
            </a:lvl5pPr>
            <a:lvl6pPr indent="0" lvl="5" marL="0" marR="0" algn="r">
              <a:spcBef>
                <a:spcPts val="0"/>
              </a:spcBef>
              <a:buNone/>
              <a:defRPr sz="900">
                <a:solidFill>
                  <a:srgbClr val="888888"/>
                </a:solidFill>
                <a:latin typeface="Calibri"/>
                <a:ea typeface="Calibri"/>
                <a:cs typeface="Calibri"/>
                <a:sym typeface="Calibri"/>
              </a:defRPr>
            </a:lvl6pPr>
            <a:lvl7pPr indent="0" lvl="6" marL="0" marR="0" algn="r">
              <a:spcBef>
                <a:spcPts val="0"/>
              </a:spcBef>
              <a:buNone/>
              <a:defRPr sz="900">
                <a:solidFill>
                  <a:srgbClr val="888888"/>
                </a:solidFill>
                <a:latin typeface="Calibri"/>
                <a:ea typeface="Calibri"/>
                <a:cs typeface="Calibri"/>
                <a:sym typeface="Calibri"/>
              </a:defRPr>
            </a:lvl7pPr>
            <a:lvl8pPr indent="0" lvl="7" marL="0" marR="0" algn="r">
              <a:spcBef>
                <a:spcPts val="0"/>
              </a:spcBef>
              <a:buNone/>
              <a:defRPr sz="900">
                <a:solidFill>
                  <a:srgbClr val="888888"/>
                </a:solidFill>
                <a:latin typeface="Calibri"/>
                <a:ea typeface="Calibri"/>
                <a:cs typeface="Calibri"/>
                <a:sym typeface="Calibri"/>
              </a:defRPr>
            </a:lvl8pPr>
            <a:lvl9pPr indent="0" lvl="8" marL="0" marR="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113" name="Shape 113"/>
        <p:cNvGrpSpPr/>
        <p:nvPr/>
      </p:nvGrpSpPr>
      <p:grpSpPr>
        <a:xfrm>
          <a:off x="0" y="0"/>
          <a:ext cx="0" cy="0"/>
          <a:chOff x="0" y="0"/>
          <a:chExt cx="0" cy="0"/>
        </a:xfrm>
      </p:grpSpPr>
      <p:sp>
        <p:nvSpPr>
          <p:cNvPr id="114" name="Google Shape;114;p23"/>
          <p:cNvSpPr txBox="1"/>
          <p:nvPr>
            <p:ph type="title"/>
          </p:nvPr>
        </p:nvSpPr>
        <p:spPr>
          <a:xfrm>
            <a:off x="628650" y="273844"/>
            <a:ext cx="7886700" cy="994200"/>
          </a:xfrm>
          <a:prstGeom prst="rect">
            <a:avLst/>
          </a:prstGeom>
          <a:noFill/>
          <a:ln>
            <a:noFill/>
          </a:ln>
        </p:spPr>
        <p:txBody>
          <a:bodyPr anchorCtr="0" anchor="ctr" bIns="34275" lIns="68575" spcFirstLastPara="1" rIns="68575" wrap="square" tIns="34275">
            <a:noAutofit/>
          </a:bodyPr>
          <a:lstStyle>
            <a:lvl1pPr lvl="0" marR="0" algn="l">
              <a:lnSpc>
                <a:spcPct val="90000"/>
              </a:lnSpc>
              <a:spcBef>
                <a:spcPts val="0"/>
              </a:spcBef>
              <a:spcAft>
                <a:spcPts val="0"/>
              </a:spcAft>
              <a:buClr>
                <a:schemeClr val="dk1"/>
              </a:buClr>
              <a:buSzPts val="3300"/>
              <a:buFont typeface="Calibri"/>
              <a:buNone/>
              <a:defRPr b="0" i="0" sz="3300" u="none" cap="none" strike="noStrike">
                <a:solidFill>
                  <a:schemeClr val="dk1"/>
                </a:solidFill>
                <a:latin typeface="Calibri"/>
                <a:ea typeface="Calibri"/>
                <a:cs typeface="Calibri"/>
                <a:sym typeface="Calibri"/>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115" name="Google Shape;115;p23"/>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16" name="Google Shape;116;p23"/>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17" name="Google Shape;117;p23"/>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algn="r">
              <a:spcBef>
                <a:spcPts val="0"/>
              </a:spcBef>
              <a:buNone/>
              <a:defRPr sz="900">
                <a:solidFill>
                  <a:srgbClr val="888888"/>
                </a:solidFill>
                <a:latin typeface="Calibri"/>
                <a:ea typeface="Calibri"/>
                <a:cs typeface="Calibri"/>
                <a:sym typeface="Calibri"/>
              </a:defRPr>
            </a:lvl1pPr>
            <a:lvl2pPr indent="0" lvl="1" marL="0" marR="0" algn="r">
              <a:spcBef>
                <a:spcPts val="0"/>
              </a:spcBef>
              <a:buNone/>
              <a:defRPr sz="900">
                <a:solidFill>
                  <a:srgbClr val="888888"/>
                </a:solidFill>
                <a:latin typeface="Calibri"/>
                <a:ea typeface="Calibri"/>
                <a:cs typeface="Calibri"/>
                <a:sym typeface="Calibri"/>
              </a:defRPr>
            </a:lvl2pPr>
            <a:lvl3pPr indent="0" lvl="2" marL="0" marR="0" algn="r">
              <a:spcBef>
                <a:spcPts val="0"/>
              </a:spcBef>
              <a:buNone/>
              <a:defRPr sz="900">
                <a:solidFill>
                  <a:srgbClr val="888888"/>
                </a:solidFill>
                <a:latin typeface="Calibri"/>
                <a:ea typeface="Calibri"/>
                <a:cs typeface="Calibri"/>
                <a:sym typeface="Calibri"/>
              </a:defRPr>
            </a:lvl3pPr>
            <a:lvl4pPr indent="0" lvl="3" marL="0" marR="0" algn="r">
              <a:spcBef>
                <a:spcPts val="0"/>
              </a:spcBef>
              <a:buNone/>
              <a:defRPr sz="900">
                <a:solidFill>
                  <a:srgbClr val="888888"/>
                </a:solidFill>
                <a:latin typeface="Calibri"/>
                <a:ea typeface="Calibri"/>
                <a:cs typeface="Calibri"/>
                <a:sym typeface="Calibri"/>
              </a:defRPr>
            </a:lvl4pPr>
            <a:lvl5pPr indent="0" lvl="4" marL="0" marR="0" algn="r">
              <a:spcBef>
                <a:spcPts val="0"/>
              </a:spcBef>
              <a:buNone/>
              <a:defRPr sz="900">
                <a:solidFill>
                  <a:srgbClr val="888888"/>
                </a:solidFill>
                <a:latin typeface="Calibri"/>
                <a:ea typeface="Calibri"/>
                <a:cs typeface="Calibri"/>
                <a:sym typeface="Calibri"/>
              </a:defRPr>
            </a:lvl5pPr>
            <a:lvl6pPr indent="0" lvl="5" marL="0" marR="0" algn="r">
              <a:spcBef>
                <a:spcPts val="0"/>
              </a:spcBef>
              <a:buNone/>
              <a:defRPr sz="900">
                <a:solidFill>
                  <a:srgbClr val="888888"/>
                </a:solidFill>
                <a:latin typeface="Calibri"/>
                <a:ea typeface="Calibri"/>
                <a:cs typeface="Calibri"/>
                <a:sym typeface="Calibri"/>
              </a:defRPr>
            </a:lvl6pPr>
            <a:lvl7pPr indent="0" lvl="6" marL="0" marR="0" algn="r">
              <a:spcBef>
                <a:spcPts val="0"/>
              </a:spcBef>
              <a:buNone/>
              <a:defRPr sz="900">
                <a:solidFill>
                  <a:srgbClr val="888888"/>
                </a:solidFill>
                <a:latin typeface="Calibri"/>
                <a:ea typeface="Calibri"/>
                <a:cs typeface="Calibri"/>
                <a:sym typeface="Calibri"/>
              </a:defRPr>
            </a:lvl7pPr>
            <a:lvl8pPr indent="0" lvl="7" marL="0" marR="0" algn="r">
              <a:spcBef>
                <a:spcPts val="0"/>
              </a:spcBef>
              <a:buNone/>
              <a:defRPr sz="900">
                <a:solidFill>
                  <a:srgbClr val="888888"/>
                </a:solidFill>
                <a:latin typeface="Calibri"/>
                <a:ea typeface="Calibri"/>
                <a:cs typeface="Calibri"/>
                <a:sym typeface="Calibri"/>
              </a:defRPr>
            </a:lvl8pPr>
            <a:lvl9pPr indent="0" lvl="8" marL="0" marR="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type="objTx">
  <p:cSld name="OBJECT_WITH_CAPTION_TEXT">
    <p:spTree>
      <p:nvGrpSpPr>
        <p:cNvPr id="118" name="Shape 118"/>
        <p:cNvGrpSpPr/>
        <p:nvPr/>
      </p:nvGrpSpPr>
      <p:grpSpPr>
        <a:xfrm>
          <a:off x="0" y="0"/>
          <a:ext cx="0" cy="0"/>
          <a:chOff x="0" y="0"/>
          <a:chExt cx="0" cy="0"/>
        </a:xfrm>
      </p:grpSpPr>
      <p:sp>
        <p:nvSpPr>
          <p:cNvPr id="119" name="Google Shape;119;p24"/>
          <p:cNvSpPr txBox="1"/>
          <p:nvPr>
            <p:ph type="title"/>
          </p:nvPr>
        </p:nvSpPr>
        <p:spPr>
          <a:xfrm>
            <a:off x="629841" y="342900"/>
            <a:ext cx="2949000" cy="1200300"/>
          </a:xfrm>
          <a:prstGeom prst="rect">
            <a:avLst/>
          </a:prstGeom>
          <a:noFill/>
          <a:ln>
            <a:noFill/>
          </a:ln>
        </p:spPr>
        <p:txBody>
          <a:bodyPr anchorCtr="0" anchor="b" bIns="34275" lIns="68575" spcFirstLastPara="1" rIns="68575" wrap="square" tIns="34275">
            <a:noAutofit/>
          </a:bodyPr>
          <a:lstStyle>
            <a:lvl1pPr lvl="0" marR="0" algn="l">
              <a:lnSpc>
                <a:spcPct val="90000"/>
              </a:lnSpc>
              <a:spcBef>
                <a:spcPts val="0"/>
              </a:spcBef>
              <a:spcAft>
                <a:spcPts val="0"/>
              </a:spcAft>
              <a:buClr>
                <a:schemeClr val="dk1"/>
              </a:buClr>
              <a:buSzPts val="2400"/>
              <a:buFont typeface="Calibri"/>
              <a:buNone/>
              <a:defRPr b="0" i="0" sz="2400" u="none" cap="none" strike="noStrike">
                <a:solidFill>
                  <a:schemeClr val="dk1"/>
                </a:solidFill>
                <a:latin typeface="Calibri"/>
                <a:ea typeface="Calibri"/>
                <a:cs typeface="Calibri"/>
                <a:sym typeface="Calibri"/>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120" name="Google Shape;120;p24"/>
          <p:cNvSpPr txBox="1"/>
          <p:nvPr>
            <p:ph idx="1" type="body"/>
          </p:nvPr>
        </p:nvSpPr>
        <p:spPr>
          <a:xfrm>
            <a:off x="3887391" y="740569"/>
            <a:ext cx="4629300" cy="3655200"/>
          </a:xfrm>
          <a:prstGeom prst="rect">
            <a:avLst/>
          </a:prstGeom>
          <a:noFill/>
          <a:ln>
            <a:noFill/>
          </a:ln>
        </p:spPr>
        <p:txBody>
          <a:bodyPr anchorCtr="0" anchor="t" bIns="34275" lIns="68575" spcFirstLastPara="1" rIns="68575" wrap="square" tIns="34275">
            <a:noAutofit/>
          </a:bodyPr>
          <a:lstStyle>
            <a:lvl1pPr indent="-381000" lvl="0" marL="457200" marR="0" algn="l">
              <a:lnSpc>
                <a:spcPct val="90000"/>
              </a:lnSpc>
              <a:spcBef>
                <a:spcPts val="8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1pPr>
            <a:lvl2pPr indent="-361950" lvl="1" marL="914400" marR="0" algn="l">
              <a:lnSpc>
                <a:spcPct val="90000"/>
              </a:lnSpc>
              <a:spcBef>
                <a:spcPts val="4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2pPr>
            <a:lvl3pPr indent="-342900" lvl="2" marL="1371600" marR="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3pPr>
            <a:lvl4pPr indent="-323850" lvl="3" marL="18288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4pPr>
            <a:lvl5pPr indent="-323850" lvl="4" marL="22860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5pPr>
            <a:lvl6pPr indent="-323850" lvl="5" marL="27432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6pPr>
            <a:lvl7pPr indent="-323850" lvl="6" marL="32004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7pPr>
            <a:lvl8pPr indent="-323850" lvl="7" marL="36576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8pPr>
            <a:lvl9pPr indent="-323850" lvl="8" marL="41148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9pPr>
          </a:lstStyle>
          <a:p/>
        </p:txBody>
      </p:sp>
      <p:sp>
        <p:nvSpPr>
          <p:cNvPr id="121" name="Google Shape;121;p24"/>
          <p:cNvSpPr txBox="1"/>
          <p:nvPr>
            <p:ph idx="2" type="body"/>
          </p:nvPr>
        </p:nvSpPr>
        <p:spPr>
          <a:xfrm>
            <a:off x="629841" y="1543050"/>
            <a:ext cx="2949000" cy="2858700"/>
          </a:xfrm>
          <a:prstGeom prst="rect">
            <a:avLst/>
          </a:prstGeom>
          <a:noFill/>
          <a:ln>
            <a:noFill/>
          </a:ln>
        </p:spPr>
        <p:txBody>
          <a:bodyPr anchorCtr="0" anchor="t" bIns="34275" lIns="68575" spcFirstLastPara="1" rIns="68575" wrap="square" tIns="34275">
            <a:noAutofit/>
          </a:bodyPr>
          <a:lstStyle>
            <a:lvl1pPr indent="-228600" lvl="0" marL="457200" marR="0" algn="l">
              <a:lnSpc>
                <a:spcPct val="90000"/>
              </a:lnSpc>
              <a:spcBef>
                <a:spcPts val="8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1pPr>
            <a:lvl2pPr indent="-228600" lvl="1" marL="914400" marR="0" algn="l">
              <a:lnSpc>
                <a:spcPct val="90000"/>
              </a:lnSpc>
              <a:spcBef>
                <a:spcPts val="400"/>
              </a:spcBef>
              <a:spcAft>
                <a:spcPts val="0"/>
              </a:spcAft>
              <a:buClr>
                <a:schemeClr val="dk1"/>
              </a:buClr>
              <a:buSzPts val="1100"/>
              <a:buFont typeface="Arial"/>
              <a:buNone/>
              <a:defRPr b="0" i="0" sz="1100" u="none" cap="none" strike="noStrike">
                <a:solidFill>
                  <a:schemeClr val="dk1"/>
                </a:solidFill>
                <a:latin typeface="Calibri"/>
                <a:ea typeface="Calibri"/>
                <a:cs typeface="Calibri"/>
                <a:sym typeface="Calibri"/>
              </a:defRPr>
            </a:lvl2pPr>
            <a:lvl3pPr indent="-228600" lvl="2" marL="1371600" marR="0" algn="l">
              <a:lnSpc>
                <a:spcPct val="90000"/>
              </a:lnSpc>
              <a:spcBef>
                <a:spcPts val="400"/>
              </a:spcBef>
              <a:spcAft>
                <a:spcPts val="0"/>
              </a:spcAft>
              <a:buClr>
                <a:schemeClr val="dk1"/>
              </a:buClr>
              <a:buSzPts val="900"/>
              <a:buFont typeface="Arial"/>
              <a:buNone/>
              <a:defRPr b="0" i="0" sz="900" u="none" cap="none" strike="noStrike">
                <a:solidFill>
                  <a:schemeClr val="dk1"/>
                </a:solidFill>
                <a:latin typeface="Calibri"/>
                <a:ea typeface="Calibri"/>
                <a:cs typeface="Calibri"/>
                <a:sym typeface="Calibri"/>
              </a:defRPr>
            </a:lvl3pPr>
            <a:lvl4pPr indent="-228600" lvl="3" marL="1828800" marR="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4pPr>
            <a:lvl5pPr indent="-228600" lvl="4" marL="2286000" marR="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5pPr>
            <a:lvl6pPr indent="-228600" lvl="5" marL="2743200" marR="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6pPr>
            <a:lvl7pPr indent="-228600" lvl="6" marL="3200400" marR="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7pPr>
            <a:lvl8pPr indent="-228600" lvl="7" marL="3657600" marR="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8pPr>
            <a:lvl9pPr indent="-228600" lvl="8" marL="4114800" marR="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9pPr>
          </a:lstStyle>
          <a:p/>
        </p:txBody>
      </p:sp>
      <p:sp>
        <p:nvSpPr>
          <p:cNvPr id="122" name="Google Shape;122;p24"/>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23" name="Google Shape;123;p24"/>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24" name="Google Shape;124;p24"/>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algn="r">
              <a:spcBef>
                <a:spcPts val="0"/>
              </a:spcBef>
              <a:buNone/>
              <a:defRPr sz="900">
                <a:solidFill>
                  <a:srgbClr val="888888"/>
                </a:solidFill>
                <a:latin typeface="Calibri"/>
                <a:ea typeface="Calibri"/>
                <a:cs typeface="Calibri"/>
                <a:sym typeface="Calibri"/>
              </a:defRPr>
            </a:lvl1pPr>
            <a:lvl2pPr indent="0" lvl="1" marL="0" marR="0" algn="r">
              <a:spcBef>
                <a:spcPts val="0"/>
              </a:spcBef>
              <a:buNone/>
              <a:defRPr sz="900">
                <a:solidFill>
                  <a:srgbClr val="888888"/>
                </a:solidFill>
                <a:latin typeface="Calibri"/>
                <a:ea typeface="Calibri"/>
                <a:cs typeface="Calibri"/>
                <a:sym typeface="Calibri"/>
              </a:defRPr>
            </a:lvl2pPr>
            <a:lvl3pPr indent="0" lvl="2" marL="0" marR="0" algn="r">
              <a:spcBef>
                <a:spcPts val="0"/>
              </a:spcBef>
              <a:buNone/>
              <a:defRPr sz="900">
                <a:solidFill>
                  <a:srgbClr val="888888"/>
                </a:solidFill>
                <a:latin typeface="Calibri"/>
                <a:ea typeface="Calibri"/>
                <a:cs typeface="Calibri"/>
                <a:sym typeface="Calibri"/>
              </a:defRPr>
            </a:lvl3pPr>
            <a:lvl4pPr indent="0" lvl="3" marL="0" marR="0" algn="r">
              <a:spcBef>
                <a:spcPts val="0"/>
              </a:spcBef>
              <a:buNone/>
              <a:defRPr sz="900">
                <a:solidFill>
                  <a:srgbClr val="888888"/>
                </a:solidFill>
                <a:latin typeface="Calibri"/>
                <a:ea typeface="Calibri"/>
                <a:cs typeface="Calibri"/>
                <a:sym typeface="Calibri"/>
              </a:defRPr>
            </a:lvl4pPr>
            <a:lvl5pPr indent="0" lvl="4" marL="0" marR="0" algn="r">
              <a:spcBef>
                <a:spcPts val="0"/>
              </a:spcBef>
              <a:buNone/>
              <a:defRPr sz="900">
                <a:solidFill>
                  <a:srgbClr val="888888"/>
                </a:solidFill>
                <a:latin typeface="Calibri"/>
                <a:ea typeface="Calibri"/>
                <a:cs typeface="Calibri"/>
                <a:sym typeface="Calibri"/>
              </a:defRPr>
            </a:lvl5pPr>
            <a:lvl6pPr indent="0" lvl="5" marL="0" marR="0" algn="r">
              <a:spcBef>
                <a:spcPts val="0"/>
              </a:spcBef>
              <a:buNone/>
              <a:defRPr sz="900">
                <a:solidFill>
                  <a:srgbClr val="888888"/>
                </a:solidFill>
                <a:latin typeface="Calibri"/>
                <a:ea typeface="Calibri"/>
                <a:cs typeface="Calibri"/>
                <a:sym typeface="Calibri"/>
              </a:defRPr>
            </a:lvl6pPr>
            <a:lvl7pPr indent="0" lvl="6" marL="0" marR="0" algn="r">
              <a:spcBef>
                <a:spcPts val="0"/>
              </a:spcBef>
              <a:buNone/>
              <a:defRPr sz="900">
                <a:solidFill>
                  <a:srgbClr val="888888"/>
                </a:solidFill>
                <a:latin typeface="Calibri"/>
                <a:ea typeface="Calibri"/>
                <a:cs typeface="Calibri"/>
                <a:sym typeface="Calibri"/>
              </a:defRPr>
            </a:lvl7pPr>
            <a:lvl8pPr indent="0" lvl="7" marL="0" marR="0" algn="r">
              <a:spcBef>
                <a:spcPts val="0"/>
              </a:spcBef>
              <a:buNone/>
              <a:defRPr sz="900">
                <a:solidFill>
                  <a:srgbClr val="888888"/>
                </a:solidFill>
                <a:latin typeface="Calibri"/>
                <a:ea typeface="Calibri"/>
                <a:cs typeface="Calibri"/>
                <a:sym typeface="Calibri"/>
              </a:defRPr>
            </a:lvl8pPr>
            <a:lvl9pPr indent="0" lvl="8" marL="0" marR="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icture with Caption" type="picTx">
  <p:cSld name="PICTURE_WITH_CAPTION_TEXT">
    <p:spTree>
      <p:nvGrpSpPr>
        <p:cNvPr id="125" name="Shape 125"/>
        <p:cNvGrpSpPr/>
        <p:nvPr/>
      </p:nvGrpSpPr>
      <p:grpSpPr>
        <a:xfrm>
          <a:off x="0" y="0"/>
          <a:ext cx="0" cy="0"/>
          <a:chOff x="0" y="0"/>
          <a:chExt cx="0" cy="0"/>
        </a:xfrm>
      </p:grpSpPr>
      <p:sp>
        <p:nvSpPr>
          <p:cNvPr id="126" name="Google Shape;126;p25"/>
          <p:cNvSpPr txBox="1"/>
          <p:nvPr>
            <p:ph type="title"/>
          </p:nvPr>
        </p:nvSpPr>
        <p:spPr>
          <a:xfrm>
            <a:off x="629841" y="342900"/>
            <a:ext cx="2949000" cy="1200300"/>
          </a:xfrm>
          <a:prstGeom prst="rect">
            <a:avLst/>
          </a:prstGeom>
          <a:noFill/>
          <a:ln>
            <a:noFill/>
          </a:ln>
        </p:spPr>
        <p:txBody>
          <a:bodyPr anchorCtr="0" anchor="b" bIns="34275" lIns="68575" spcFirstLastPara="1" rIns="68575" wrap="square" tIns="34275">
            <a:noAutofit/>
          </a:bodyPr>
          <a:lstStyle>
            <a:lvl1pPr lvl="0" marR="0" algn="l">
              <a:lnSpc>
                <a:spcPct val="90000"/>
              </a:lnSpc>
              <a:spcBef>
                <a:spcPts val="0"/>
              </a:spcBef>
              <a:spcAft>
                <a:spcPts val="0"/>
              </a:spcAft>
              <a:buClr>
                <a:schemeClr val="dk1"/>
              </a:buClr>
              <a:buSzPts val="2400"/>
              <a:buFont typeface="Calibri"/>
              <a:buNone/>
              <a:defRPr b="0" i="0" sz="2400" u="none" cap="none" strike="noStrike">
                <a:solidFill>
                  <a:schemeClr val="dk1"/>
                </a:solidFill>
                <a:latin typeface="Calibri"/>
                <a:ea typeface="Calibri"/>
                <a:cs typeface="Calibri"/>
                <a:sym typeface="Calibri"/>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127" name="Google Shape;127;p25"/>
          <p:cNvSpPr/>
          <p:nvPr>
            <p:ph idx="2" type="pic"/>
          </p:nvPr>
        </p:nvSpPr>
        <p:spPr>
          <a:xfrm>
            <a:off x="3887391" y="740569"/>
            <a:ext cx="4629300" cy="3655200"/>
          </a:xfrm>
          <a:prstGeom prst="rect">
            <a:avLst/>
          </a:prstGeom>
          <a:noFill/>
          <a:ln>
            <a:noFill/>
          </a:ln>
        </p:spPr>
        <p:txBody>
          <a:bodyPr anchorCtr="0" anchor="t" bIns="34275" lIns="68575" spcFirstLastPara="1" rIns="68575" wrap="square" tIns="34275">
            <a:noAutofit/>
          </a:bodyPr>
          <a:lstStyle>
            <a:lvl1pPr lvl="0" marR="0" algn="l">
              <a:lnSpc>
                <a:spcPct val="90000"/>
              </a:lnSpc>
              <a:spcBef>
                <a:spcPts val="800"/>
              </a:spcBef>
              <a:spcAft>
                <a:spcPts val="0"/>
              </a:spcAft>
              <a:buClr>
                <a:schemeClr val="dk1"/>
              </a:buClr>
              <a:buSzPts val="2400"/>
              <a:buFont typeface="Arial"/>
              <a:buNone/>
              <a:defRPr b="0" i="0" sz="2400" u="none" cap="none" strike="noStrike">
                <a:solidFill>
                  <a:schemeClr val="dk1"/>
                </a:solidFill>
                <a:latin typeface="Calibri"/>
                <a:ea typeface="Calibri"/>
                <a:cs typeface="Calibri"/>
                <a:sym typeface="Calibri"/>
              </a:defRPr>
            </a:lvl1pPr>
            <a:lvl2pPr lvl="1" marR="0" algn="l">
              <a:lnSpc>
                <a:spcPct val="90000"/>
              </a:lnSpc>
              <a:spcBef>
                <a:spcPts val="400"/>
              </a:spcBef>
              <a:spcAft>
                <a:spcPts val="0"/>
              </a:spcAft>
              <a:buClr>
                <a:schemeClr val="dk1"/>
              </a:buClr>
              <a:buSzPts val="2100"/>
              <a:buFont typeface="Arial"/>
              <a:buNone/>
              <a:defRPr b="0" i="0" sz="2100" u="none" cap="none" strike="noStrike">
                <a:solidFill>
                  <a:schemeClr val="dk1"/>
                </a:solidFill>
                <a:latin typeface="Calibri"/>
                <a:ea typeface="Calibri"/>
                <a:cs typeface="Calibri"/>
                <a:sym typeface="Calibri"/>
              </a:defRPr>
            </a:lvl2pPr>
            <a:lvl3pPr lvl="2" marR="0" algn="l">
              <a:lnSpc>
                <a:spcPct val="90000"/>
              </a:lnSpc>
              <a:spcBef>
                <a:spcPts val="400"/>
              </a:spcBef>
              <a:spcAft>
                <a:spcPts val="0"/>
              </a:spcAft>
              <a:buClr>
                <a:schemeClr val="dk1"/>
              </a:buClr>
              <a:buSzPts val="1800"/>
              <a:buFont typeface="Arial"/>
              <a:buNone/>
              <a:defRPr b="0" i="0" sz="1800" u="none" cap="none" strike="noStrike">
                <a:solidFill>
                  <a:schemeClr val="dk1"/>
                </a:solidFill>
                <a:latin typeface="Calibri"/>
                <a:ea typeface="Calibri"/>
                <a:cs typeface="Calibri"/>
                <a:sym typeface="Calibri"/>
              </a:defRPr>
            </a:lvl3pPr>
            <a:lvl4pPr lvl="3" marR="0" algn="l">
              <a:lnSpc>
                <a:spcPct val="90000"/>
              </a:lnSpc>
              <a:spcBef>
                <a:spcPts val="400"/>
              </a:spcBef>
              <a:spcAft>
                <a:spcPts val="0"/>
              </a:spcAft>
              <a:buClr>
                <a:schemeClr val="dk1"/>
              </a:buClr>
              <a:buSzPts val="1500"/>
              <a:buFont typeface="Arial"/>
              <a:buNone/>
              <a:defRPr b="0" i="0" sz="1500" u="none" cap="none" strike="noStrike">
                <a:solidFill>
                  <a:schemeClr val="dk1"/>
                </a:solidFill>
                <a:latin typeface="Calibri"/>
                <a:ea typeface="Calibri"/>
                <a:cs typeface="Calibri"/>
                <a:sym typeface="Calibri"/>
              </a:defRPr>
            </a:lvl4pPr>
            <a:lvl5pPr lvl="4" marR="0" algn="l">
              <a:lnSpc>
                <a:spcPct val="90000"/>
              </a:lnSpc>
              <a:spcBef>
                <a:spcPts val="400"/>
              </a:spcBef>
              <a:spcAft>
                <a:spcPts val="0"/>
              </a:spcAft>
              <a:buClr>
                <a:schemeClr val="dk1"/>
              </a:buClr>
              <a:buSzPts val="1500"/>
              <a:buFont typeface="Arial"/>
              <a:buNone/>
              <a:defRPr b="0" i="0" sz="1500" u="none" cap="none" strike="noStrike">
                <a:solidFill>
                  <a:schemeClr val="dk1"/>
                </a:solidFill>
                <a:latin typeface="Calibri"/>
                <a:ea typeface="Calibri"/>
                <a:cs typeface="Calibri"/>
                <a:sym typeface="Calibri"/>
              </a:defRPr>
            </a:lvl5pPr>
            <a:lvl6pPr lvl="5" marR="0" algn="l">
              <a:lnSpc>
                <a:spcPct val="90000"/>
              </a:lnSpc>
              <a:spcBef>
                <a:spcPts val="400"/>
              </a:spcBef>
              <a:spcAft>
                <a:spcPts val="0"/>
              </a:spcAft>
              <a:buClr>
                <a:schemeClr val="dk1"/>
              </a:buClr>
              <a:buSzPts val="1500"/>
              <a:buFont typeface="Arial"/>
              <a:buNone/>
              <a:defRPr b="0" i="0" sz="1500" u="none" cap="none" strike="noStrike">
                <a:solidFill>
                  <a:schemeClr val="dk1"/>
                </a:solidFill>
                <a:latin typeface="Calibri"/>
                <a:ea typeface="Calibri"/>
                <a:cs typeface="Calibri"/>
                <a:sym typeface="Calibri"/>
              </a:defRPr>
            </a:lvl6pPr>
            <a:lvl7pPr lvl="6" marR="0" algn="l">
              <a:lnSpc>
                <a:spcPct val="90000"/>
              </a:lnSpc>
              <a:spcBef>
                <a:spcPts val="400"/>
              </a:spcBef>
              <a:spcAft>
                <a:spcPts val="0"/>
              </a:spcAft>
              <a:buClr>
                <a:schemeClr val="dk1"/>
              </a:buClr>
              <a:buSzPts val="1500"/>
              <a:buFont typeface="Arial"/>
              <a:buNone/>
              <a:defRPr b="0" i="0" sz="1500" u="none" cap="none" strike="noStrike">
                <a:solidFill>
                  <a:schemeClr val="dk1"/>
                </a:solidFill>
                <a:latin typeface="Calibri"/>
                <a:ea typeface="Calibri"/>
                <a:cs typeface="Calibri"/>
                <a:sym typeface="Calibri"/>
              </a:defRPr>
            </a:lvl7pPr>
            <a:lvl8pPr lvl="7" marR="0" algn="l">
              <a:lnSpc>
                <a:spcPct val="90000"/>
              </a:lnSpc>
              <a:spcBef>
                <a:spcPts val="400"/>
              </a:spcBef>
              <a:spcAft>
                <a:spcPts val="0"/>
              </a:spcAft>
              <a:buClr>
                <a:schemeClr val="dk1"/>
              </a:buClr>
              <a:buSzPts val="1500"/>
              <a:buFont typeface="Arial"/>
              <a:buNone/>
              <a:defRPr b="0" i="0" sz="1500" u="none" cap="none" strike="noStrike">
                <a:solidFill>
                  <a:schemeClr val="dk1"/>
                </a:solidFill>
                <a:latin typeface="Calibri"/>
                <a:ea typeface="Calibri"/>
                <a:cs typeface="Calibri"/>
                <a:sym typeface="Calibri"/>
              </a:defRPr>
            </a:lvl8pPr>
            <a:lvl9pPr lvl="8" marR="0" algn="l">
              <a:lnSpc>
                <a:spcPct val="90000"/>
              </a:lnSpc>
              <a:spcBef>
                <a:spcPts val="400"/>
              </a:spcBef>
              <a:spcAft>
                <a:spcPts val="0"/>
              </a:spcAft>
              <a:buClr>
                <a:schemeClr val="dk1"/>
              </a:buClr>
              <a:buSzPts val="1500"/>
              <a:buFont typeface="Arial"/>
              <a:buNone/>
              <a:defRPr b="0" i="0" sz="1500" u="none" cap="none" strike="noStrike">
                <a:solidFill>
                  <a:schemeClr val="dk1"/>
                </a:solidFill>
                <a:latin typeface="Calibri"/>
                <a:ea typeface="Calibri"/>
                <a:cs typeface="Calibri"/>
                <a:sym typeface="Calibri"/>
              </a:defRPr>
            </a:lvl9pPr>
          </a:lstStyle>
          <a:p/>
        </p:txBody>
      </p:sp>
      <p:sp>
        <p:nvSpPr>
          <p:cNvPr id="128" name="Google Shape;128;p25"/>
          <p:cNvSpPr txBox="1"/>
          <p:nvPr>
            <p:ph idx="1" type="body"/>
          </p:nvPr>
        </p:nvSpPr>
        <p:spPr>
          <a:xfrm>
            <a:off x="629841" y="1543050"/>
            <a:ext cx="2949000" cy="2858700"/>
          </a:xfrm>
          <a:prstGeom prst="rect">
            <a:avLst/>
          </a:prstGeom>
          <a:noFill/>
          <a:ln>
            <a:noFill/>
          </a:ln>
        </p:spPr>
        <p:txBody>
          <a:bodyPr anchorCtr="0" anchor="t" bIns="34275" lIns="68575" spcFirstLastPara="1" rIns="68575" wrap="square" tIns="34275">
            <a:noAutofit/>
          </a:bodyPr>
          <a:lstStyle>
            <a:lvl1pPr indent="-228600" lvl="0" marL="457200" marR="0" algn="l">
              <a:lnSpc>
                <a:spcPct val="90000"/>
              </a:lnSpc>
              <a:spcBef>
                <a:spcPts val="8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1pPr>
            <a:lvl2pPr indent="-228600" lvl="1" marL="914400" marR="0" algn="l">
              <a:lnSpc>
                <a:spcPct val="90000"/>
              </a:lnSpc>
              <a:spcBef>
                <a:spcPts val="400"/>
              </a:spcBef>
              <a:spcAft>
                <a:spcPts val="0"/>
              </a:spcAft>
              <a:buClr>
                <a:schemeClr val="dk1"/>
              </a:buClr>
              <a:buSzPts val="1100"/>
              <a:buFont typeface="Arial"/>
              <a:buNone/>
              <a:defRPr b="0" i="0" sz="1100" u="none" cap="none" strike="noStrike">
                <a:solidFill>
                  <a:schemeClr val="dk1"/>
                </a:solidFill>
                <a:latin typeface="Calibri"/>
                <a:ea typeface="Calibri"/>
                <a:cs typeface="Calibri"/>
                <a:sym typeface="Calibri"/>
              </a:defRPr>
            </a:lvl2pPr>
            <a:lvl3pPr indent="-228600" lvl="2" marL="1371600" marR="0" algn="l">
              <a:lnSpc>
                <a:spcPct val="90000"/>
              </a:lnSpc>
              <a:spcBef>
                <a:spcPts val="400"/>
              </a:spcBef>
              <a:spcAft>
                <a:spcPts val="0"/>
              </a:spcAft>
              <a:buClr>
                <a:schemeClr val="dk1"/>
              </a:buClr>
              <a:buSzPts val="900"/>
              <a:buFont typeface="Arial"/>
              <a:buNone/>
              <a:defRPr b="0" i="0" sz="900" u="none" cap="none" strike="noStrike">
                <a:solidFill>
                  <a:schemeClr val="dk1"/>
                </a:solidFill>
                <a:latin typeface="Calibri"/>
                <a:ea typeface="Calibri"/>
                <a:cs typeface="Calibri"/>
                <a:sym typeface="Calibri"/>
              </a:defRPr>
            </a:lvl3pPr>
            <a:lvl4pPr indent="-228600" lvl="3" marL="1828800" marR="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4pPr>
            <a:lvl5pPr indent="-228600" lvl="4" marL="2286000" marR="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5pPr>
            <a:lvl6pPr indent="-228600" lvl="5" marL="2743200" marR="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6pPr>
            <a:lvl7pPr indent="-228600" lvl="6" marL="3200400" marR="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7pPr>
            <a:lvl8pPr indent="-228600" lvl="7" marL="3657600" marR="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8pPr>
            <a:lvl9pPr indent="-228600" lvl="8" marL="4114800" marR="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9pPr>
          </a:lstStyle>
          <a:p/>
        </p:txBody>
      </p:sp>
      <p:sp>
        <p:nvSpPr>
          <p:cNvPr id="129" name="Google Shape;129;p25"/>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30" name="Google Shape;130;p25"/>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31" name="Google Shape;131;p25"/>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algn="r">
              <a:spcBef>
                <a:spcPts val="0"/>
              </a:spcBef>
              <a:buNone/>
              <a:defRPr sz="900">
                <a:solidFill>
                  <a:srgbClr val="888888"/>
                </a:solidFill>
                <a:latin typeface="Calibri"/>
                <a:ea typeface="Calibri"/>
                <a:cs typeface="Calibri"/>
                <a:sym typeface="Calibri"/>
              </a:defRPr>
            </a:lvl1pPr>
            <a:lvl2pPr indent="0" lvl="1" marL="0" marR="0" algn="r">
              <a:spcBef>
                <a:spcPts val="0"/>
              </a:spcBef>
              <a:buNone/>
              <a:defRPr sz="900">
                <a:solidFill>
                  <a:srgbClr val="888888"/>
                </a:solidFill>
                <a:latin typeface="Calibri"/>
                <a:ea typeface="Calibri"/>
                <a:cs typeface="Calibri"/>
                <a:sym typeface="Calibri"/>
              </a:defRPr>
            </a:lvl2pPr>
            <a:lvl3pPr indent="0" lvl="2" marL="0" marR="0" algn="r">
              <a:spcBef>
                <a:spcPts val="0"/>
              </a:spcBef>
              <a:buNone/>
              <a:defRPr sz="900">
                <a:solidFill>
                  <a:srgbClr val="888888"/>
                </a:solidFill>
                <a:latin typeface="Calibri"/>
                <a:ea typeface="Calibri"/>
                <a:cs typeface="Calibri"/>
                <a:sym typeface="Calibri"/>
              </a:defRPr>
            </a:lvl3pPr>
            <a:lvl4pPr indent="0" lvl="3" marL="0" marR="0" algn="r">
              <a:spcBef>
                <a:spcPts val="0"/>
              </a:spcBef>
              <a:buNone/>
              <a:defRPr sz="900">
                <a:solidFill>
                  <a:srgbClr val="888888"/>
                </a:solidFill>
                <a:latin typeface="Calibri"/>
                <a:ea typeface="Calibri"/>
                <a:cs typeface="Calibri"/>
                <a:sym typeface="Calibri"/>
              </a:defRPr>
            </a:lvl4pPr>
            <a:lvl5pPr indent="0" lvl="4" marL="0" marR="0" algn="r">
              <a:spcBef>
                <a:spcPts val="0"/>
              </a:spcBef>
              <a:buNone/>
              <a:defRPr sz="900">
                <a:solidFill>
                  <a:srgbClr val="888888"/>
                </a:solidFill>
                <a:latin typeface="Calibri"/>
                <a:ea typeface="Calibri"/>
                <a:cs typeface="Calibri"/>
                <a:sym typeface="Calibri"/>
              </a:defRPr>
            </a:lvl5pPr>
            <a:lvl6pPr indent="0" lvl="5" marL="0" marR="0" algn="r">
              <a:spcBef>
                <a:spcPts val="0"/>
              </a:spcBef>
              <a:buNone/>
              <a:defRPr sz="900">
                <a:solidFill>
                  <a:srgbClr val="888888"/>
                </a:solidFill>
                <a:latin typeface="Calibri"/>
                <a:ea typeface="Calibri"/>
                <a:cs typeface="Calibri"/>
                <a:sym typeface="Calibri"/>
              </a:defRPr>
            </a:lvl6pPr>
            <a:lvl7pPr indent="0" lvl="6" marL="0" marR="0" algn="r">
              <a:spcBef>
                <a:spcPts val="0"/>
              </a:spcBef>
              <a:buNone/>
              <a:defRPr sz="900">
                <a:solidFill>
                  <a:srgbClr val="888888"/>
                </a:solidFill>
                <a:latin typeface="Calibri"/>
                <a:ea typeface="Calibri"/>
                <a:cs typeface="Calibri"/>
                <a:sym typeface="Calibri"/>
              </a:defRPr>
            </a:lvl7pPr>
            <a:lvl8pPr indent="0" lvl="7" marL="0" marR="0" algn="r">
              <a:spcBef>
                <a:spcPts val="0"/>
              </a:spcBef>
              <a:buNone/>
              <a:defRPr sz="900">
                <a:solidFill>
                  <a:srgbClr val="888888"/>
                </a:solidFill>
                <a:latin typeface="Calibri"/>
                <a:ea typeface="Calibri"/>
                <a:cs typeface="Calibri"/>
                <a:sym typeface="Calibri"/>
              </a:defRPr>
            </a:lvl8pPr>
            <a:lvl9pPr indent="0" lvl="8" marL="0" marR="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Vertical Text" type="vertTx">
  <p:cSld name="VERTICAL_TEXT">
    <p:spTree>
      <p:nvGrpSpPr>
        <p:cNvPr id="132" name="Shape 132"/>
        <p:cNvGrpSpPr/>
        <p:nvPr/>
      </p:nvGrpSpPr>
      <p:grpSpPr>
        <a:xfrm>
          <a:off x="0" y="0"/>
          <a:ext cx="0" cy="0"/>
          <a:chOff x="0" y="0"/>
          <a:chExt cx="0" cy="0"/>
        </a:xfrm>
      </p:grpSpPr>
      <p:sp>
        <p:nvSpPr>
          <p:cNvPr id="133" name="Google Shape;133;p26"/>
          <p:cNvSpPr txBox="1"/>
          <p:nvPr>
            <p:ph type="title"/>
          </p:nvPr>
        </p:nvSpPr>
        <p:spPr>
          <a:xfrm>
            <a:off x="628650" y="273844"/>
            <a:ext cx="7886700" cy="994200"/>
          </a:xfrm>
          <a:prstGeom prst="rect">
            <a:avLst/>
          </a:prstGeom>
          <a:noFill/>
          <a:ln>
            <a:noFill/>
          </a:ln>
        </p:spPr>
        <p:txBody>
          <a:bodyPr anchorCtr="0" anchor="ctr" bIns="34275" lIns="68575" spcFirstLastPara="1" rIns="68575" wrap="square" tIns="34275">
            <a:noAutofit/>
          </a:bodyPr>
          <a:lstStyle>
            <a:lvl1pPr lvl="0" marR="0" algn="l">
              <a:lnSpc>
                <a:spcPct val="90000"/>
              </a:lnSpc>
              <a:spcBef>
                <a:spcPts val="0"/>
              </a:spcBef>
              <a:spcAft>
                <a:spcPts val="0"/>
              </a:spcAft>
              <a:buClr>
                <a:schemeClr val="dk1"/>
              </a:buClr>
              <a:buSzPts val="3300"/>
              <a:buFont typeface="Calibri"/>
              <a:buNone/>
              <a:defRPr b="0" i="0" sz="3300" u="none" cap="none" strike="noStrike">
                <a:solidFill>
                  <a:schemeClr val="dk1"/>
                </a:solidFill>
                <a:latin typeface="Calibri"/>
                <a:ea typeface="Calibri"/>
                <a:cs typeface="Calibri"/>
                <a:sym typeface="Calibri"/>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134" name="Google Shape;134;p26"/>
          <p:cNvSpPr txBox="1"/>
          <p:nvPr>
            <p:ph idx="1" type="body"/>
          </p:nvPr>
        </p:nvSpPr>
        <p:spPr>
          <a:xfrm rot="5400000">
            <a:off x="2940300" y="-942431"/>
            <a:ext cx="3263400" cy="7886700"/>
          </a:xfrm>
          <a:prstGeom prst="rect">
            <a:avLst/>
          </a:prstGeom>
          <a:noFill/>
          <a:ln>
            <a:noFill/>
          </a:ln>
        </p:spPr>
        <p:txBody>
          <a:bodyPr anchorCtr="0" anchor="t" bIns="34275" lIns="68575" spcFirstLastPara="1" rIns="68575" wrap="square" tIns="34275">
            <a:noAutofit/>
          </a:bodyPr>
          <a:lstStyle>
            <a:lvl1pPr indent="-361950" lvl="0" marL="457200" marR="0" algn="l">
              <a:lnSpc>
                <a:spcPct val="90000"/>
              </a:lnSpc>
              <a:spcBef>
                <a:spcPts val="8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1pPr>
            <a:lvl2pPr indent="-342900" lvl="1" marL="914400" marR="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indent="-323850" lvl="2" marL="13716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indent="-317500" lvl="3" marL="1828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indent="-317500" lvl="4" marL="22860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indent="-317500" lvl="5" marL="27432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indent="-317500" lvl="6" marL="32004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indent="-317500" lvl="7" marL="36576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indent="-317500" lvl="8" marL="4114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135" name="Google Shape;135;p26"/>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36" name="Google Shape;136;p26"/>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37" name="Google Shape;137;p26"/>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algn="r">
              <a:spcBef>
                <a:spcPts val="0"/>
              </a:spcBef>
              <a:buNone/>
              <a:defRPr sz="900">
                <a:solidFill>
                  <a:srgbClr val="888888"/>
                </a:solidFill>
                <a:latin typeface="Calibri"/>
                <a:ea typeface="Calibri"/>
                <a:cs typeface="Calibri"/>
                <a:sym typeface="Calibri"/>
              </a:defRPr>
            </a:lvl1pPr>
            <a:lvl2pPr indent="0" lvl="1" marL="0" marR="0" algn="r">
              <a:spcBef>
                <a:spcPts val="0"/>
              </a:spcBef>
              <a:buNone/>
              <a:defRPr sz="900">
                <a:solidFill>
                  <a:srgbClr val="888888"/>
                </a:solidFill>
                <a:latin typeface="Calibri"/>
                <a:ea typeface="Calibri"/>
                <a:cs typeface="Calibri"/>
                <a:sym typeface="Calibri"/>
              </a:defRPr>
            </a:lvl2pPr>
            <a:lvl3pPr indent="0" lvl="2" marL="0" marR="0" algn="r">
              <a:spcBef>
                <a:spcPts val="0"/>
              </a:spcBef>
              <a:buNone/>
              <a:defRPr sz="900">
                <a:solidFill>
                  <a:srgbClr val="888888"/>
                </a:solidFill>
                <a:latin typeface="Calibri"/>
                <a:ea typeface="Calibri"/>
                <a:cs typeface="Calibri"/>
                <a:sym typeface="Calibri"/>
              </a:defRPr>
            </a:lvl3pPr>
            <a:lvl4pPr indent="0" lvl="3" marL="0" marR="0" algn="r">
              <a:spcBef>
                <a:spcPts val="0"/>
              </a:spcBef>
              <a:buNone/>
              <a:defRPr sz="900">
                <a:solidFill>
                  <a:srgbClr val="888888"/>
                </a:solidFill>
                <a:latin typeface="Calibri"/>
                <a:ea typeface="Calibri"/>
                <a:cs typeface="Calibri"/>
                <a:sym typeface="Calibri"/>
              </a:defRPr>
            </a:lvl4pPr>
            <a:lvl5pPr indent="0" lvl="4" marL="0" marR="0" algn="r">
              <a:spcBef>
                <a:spcPts val="0"/>
              </a:spcBef>
              <a:buNone/>
              <a:defRPr sz="900">
                <a:solidFill>
                  <a:srgbClr val="888888"/>
                </a:solidFill>
                <a:latin typeface="Calibri"/>
                <a:ea typeface="Calibri"/>
                <a:cs typeface="Calibri"/>
                <a:sym typeface="Calibri"/>
              </a:defRPr>
            </a:lvl5pPr>
            <a:lvl6pPr indent="0" lvl="5" marL="0" marR="0" algn="r">
              <a:spcBef>
                <a:spcPts val="0"/>
              </a:spcBef>
              <a:buNone/>
              <a:defRPr sz="900">
                <a:solidFill>
                  <a:srgbClr val="888888"/>
                </a:solidFill>
                <a:latin typeface="Calibri"/>
                <a:ea typeface="Calibri"/>
                <a:cs typeface="Calibri"/>
                <a:sym typeface="Calibri"/>
              </a:defRPr>
            </a:lvl6pPr>
            <a:lvl7pPr indent="0" lvl="6" marL="0" marR="0" algn="r">
              <a:spcBef>
                <a:spcPts val="0"/>
              </a:spcBef>
              <a:buNone/>
              <a:defRPr sz="900">
                <a:solidFill>
                  <a:srgbClr val="888888"/>
                </a:solidFill>
                <a:latin typeface="Calibri"/>
                <a:ea typeface="Calibri"/>
                <a:cs typeface="Calibri"/>
                <a:sym typeface="Calibri"/>
              </a:defRPr>
            </a:lvl7pPr>
            <a:lvl8pPr indent="0" lvl="7" marL="0" marR="0" algn="r">
              <a:spcBef>
                <a:spcPts val="0"/>
              </a:spcBef>
              <a:buNone/>
              <a:defRPr sz="900">
                <a:solidFill>
                  <a:srgbClr val="888888"/>
                </a:solidFill>
                <a:latin typeface="Calibri"/>
                <a:ea typeface="Calibri"/>
                <a:cs typeface="Calibri"/>
                <a:sym typeface="Calibri"/>
              </a:defRPr>
            </a:lvl8pPr>
            <a:lvl9pPr indent="0" lvl="8" marL="0" marR="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Vertical Title and Text" type="vertTitleAndTx">
  <p:cSld name="VERTICAL_TITLE_AND_VERTICAL_TEXT">
    <p:spTree>
      <p:nvGrpSpPr>
        <p:cNvPr id="138" name="Shape 138"/>
        <p:cNvGrpSpPr/>
        <p:nvPr/>
      </p:nvGrpSpPr>
      <p:grpSpPr>
        <a:xfrm>
          <a:off x="0" y="0"/>
          <a:ext cx="0" cy="0"/>
          <a:chOff x="0" y="0"/>
          <a:chExt cx="0" cy="0"/>
        </a:xfrm>
      </p:grpSpPr>
      <p:sp>
        <p:nvSpPr>
          <p:cNvPr id="139" name="Google Shape;139;p27"/>
          <p:cNvSpPr txBox="1"/>
          <p:nvPr>
            <p:ph type="title"/>
          </p:nvPr>
        </p:nvSpPr>
        <p:spPr>
          <a:xfrm rot="5400000">
            <a:off x="5350050" y="1467544"/>
            <a:ext cx="4359000" cy="1971600"/>
          </a:xfrm>
          <a:prstGeom prst="rect">
            <a:avLst/>
          </a:prstGeom>
          <a:noFill/>
          <a:ln>
            <a:noFill/>
          </a:ln>
        </p:spPr>
        <p:txBody>
          <a:bodyPr anchorCtr="0" anchor="ctr" bIns="34275" lIns="68575" spcFirstLastPara="1" rIns="68575" wrap="square" tIns="34275">
            <a:noAutofit/>
          </a:bodyPr>
          <a:lstStyle>
            <a:lvl1pPr lvl="0" marR="0" algn="l">
              <a:lnSpc>
                <a:spcPct val="90000"/>
              </a:lnSpc>
              <a:spcBef>
                <a:spcPts val="0"/>
              </a:spcBef>
              <a:spcAft>
                <a:spcPts val="0"/>
              </a:spcAft>
              <a:buClr>
                <a:schemeClr val="dk1"/>
              </a:buClr>
              <a:buSzPts val="3300"/>
              <a:buFont typeface="Calibri"/>
              <a:buNone/>
              <a:defRPr b="0" i="0" sz="3300" u="none" cap="none" strike="noStrike">
                <a:solidFill>
                  <a:schemeClr val="dk1"/>
                </a:solidFill>
                <a:latin typeface="Calibri"/>
                <a:ea typeface="Calibri"/>
                <a:cs typeface="Calibri"/>
                <a:sym typeface="Calibri"/>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140" name="Google Shape;140;p27"/>
          <p:cNvSpPr txBox="1"/>
          <p:nvPr>
            <p:ph idx="1" type="body"/>
          </p:nvPr>
        </p:nvSpPr>
        <p:spPr>
          <a:xfrm rot="5400000">
            <a:off x="1349475" y="-447056"/>
            <a:ext cx="4359000" cy="5800800"/>
          </a:xfrm>
          <a:prstGeom prst="rect">
            <a:avLst/>
          </a:prstGeom>
          <a:noFill/>
          <a:ln>
            <a:noFill/>
          </a:ln>
        </p:spPr>
        <p:txBody>
          <a:bodyPr anchorCtr="0" anchor="t" bIns="34275" lIns="68575" spcFirstLastPara="1" rIns="68575" wrap="square" tIns="34275">
            <a:noAutofit/>
          </a:bodyPr>
          <a:lstStyle>
            <a:lvl1pPr indent="-361950" lvl="0" marL="457200" marR="0" algn="l">
              <a:lnSpc>
                <a:spcPct val="90000"/>
              </a:lnSpc>
              <a:spcBef>
                <a:spcPts val="8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1pPr>
            <a:lvl2pPr indent="-342900" lvl="1" marL="914400" marR="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indent="-323850" lvl="2" marL="13716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indent="-317500" lvl="3" marL="1828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indent="-317500" lvl="4" marL="22860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indent="-317500" lvl="5" marL="27432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indent="-317500" lvl="6" marL="32004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indent="-317500" lvl="7" marL="36576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indent="-317500" lvl="8" marL="4114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141" name="Google Shape;141;p27"/>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42" name="Google Shape;142;p27"/>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43" name="Google Shape;143;p27"/>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algn="r">
              <a:spcBef>
                <a:spcPts val="0"/>
              </a:spcBef>
              <a:buNone/>
              <a:defRPr sz="900">
                <a:solidFill>
                  <a:srgbClr val="888888"/>
                </a:solidFill>
                <a:latin typeface="Calibri"/>
                <a:ea typeface="Calibri"/>
                <a:cs typeface="Calibri"/>
                <a:sym typeface="Calibri"/>
              </a:defRPr>
            </a:lvl1pPr>
            <a:lvl2pPr indent="0" lvl="1" marL="0" marR="0" algn="r">
              <a:spcBef>
                <a:spcPts val="0"/>
              </a:spcBef>
              <a:buNone/>
              <a:defRPr sz="900">
                <a:solidFill>
                  <a:srgbClr val="888888"/>
                </a:solidFill>
                <a:latin typeface="Calibri"/>
                <a:ea typeface="Calibri"/>
                <a:cs typeface="Calibri"/>
                <a:sym typeface="Calibri"/>
              </a:defRPr>
            </a:lvl2pPr>
            <a:lvl3pPr indent="0" lvl="2" marL="0" marR="0" algn="r">
              <a:spcBef>
                <a:spcPts val="0"/>
              </a:spcBef>
              <a:buNone/>
              <a:defRPr sz="900">
                <a:solidFill>
                  <a:srgbClr val="888888"/>
                </a:solidFill>
                <a:latin typeface="Calibri"/>
                <a:ea typeface="Calibri"/>
                <a:cs typeface="Calibri"/>
                <a:sym typeface="Calibri"/>
              </a:defRPr>
            </a:lvl3pPr>
            <a:lvl4pPr indent="0" lvl="3" marL="0" marR="0" algn="r">
              <a:spcBef>
                <a:spcPts val="0"/>
              </a:spcBef>
              <a:buNone/>
              <a:defRPr sz="900">
                <a:solidFill>
                  <a:srgbClr val="888888"/>
                </a:solidFill>
                <a:latin typeface="Calibri"/>
                <a:ea typeface="Calibri"/>
                <a:cs typeface="Calibri"/>
                <a:sym typeface="Calibri"/>
              </a:defRPr>
            </a:lvl4pPr>
            <a:lvl5pPr indent="0" lvl="4" marL="0" marR="0" algn="r">
              <a:spcBef>
                <a:spcPts val="0"/>
              </a:spcBef>
              <a:buNone/>
              <a:defRPr sz="900">
                <a:solidFill>
                  <a:srgbClr val="888888"/>
                </a:solidFill>
                <a:latin typeface="Calibri"/>
                <a:ea typeface="Calibri"/>
                <a:cs typeface="Calibri"/>
                <a:sym typeface="Calibri"/>
              </a:defRPr>
            </a:lvl5pPr>
            <a:lvl6pPr indent="0" lvl="5" marL="0" marR="0" algn="r">
              <a:spcBef>
                <a:spcPts val="0"/>
              </a:spcBef>
              <a:buNone/>
              <a:defRPr sz="900">
                <a:solidFill>
                  <a:srgbClr val="888888"/>
                </a:solidFill>
                <a:latin typeface="Calibri"/>
                <a:ea typeface="Calibri"/>
                <a:cs typeface="Calibri"/>
                <a:sym typeface="Calibri"/>
              </a:defRPr>
            </a:lvl6pPr>
            <a:lvl7pPr indent="0" lvl="6" marL="0" marR="0" algn="r">
              <a:spcBef>
                <a:spcPts val="0"/>
              </a:spcBef>
              <a:buNone/>
              <a:defRPr sz="900">
                <a:solidFill>
                  <a:srgbClr val="888888"/>
                </a:solidFill>
                <a:latin typeface="Calibri"/>
                <a:ea typeface="Calibri"/>
                <a:cs typeface="Calibri"/>
                <a:sym typeface="Calibri"/>
              </a:defRPr>
            </a:lvl7pPr>
            <a:lvl8pPr indent="0" lvl="7" marL="0" marR="0" algn="r">
              <a:spcBef>
                <a:spcPts val="0"/>
              </a:spcBef>
              <a:buNone/>
              <a:defRPr sz="900">
                <a:solidFill>
                  <a:srgbClr val="888888"/>
                </a:solidFill>
                <a:latin typeface="Calibri"/>
                <a:ea typeface="Calibri"/>
                <a:cs typeface="Calibri"/>
                <a:sym typeface="Calibri"/>
              </a:defRPr>
            </a:lvl8pPr>
            <a:lvl9pPr indent="0" lvl="8" marL="0" marR="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3117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8324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555600"/>
            <a:ext cx="2808000" cy="7557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311700" y="1389600"/>
            <a:ext cx="2808000" cy="31794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450150"/>
            <a:ext cx="6367800" cy="4090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65500" y="1233175"/>
            <a:ext cx="4045200" cy="14823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65500" y="2803075"/>
            <a:ext cx="4045200" cy="1235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939500" y="724075"/>
            <a:ext cx="3837000" cy="3695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4230575"/>
            <a:ext cx="5998800" cy="6051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15" Type="http://schemas.openxmlformats.org/officeDocument/2006/relationships/theme" Target="../theme/theme1.xml"/><Relationship Id="rId14" Type="http://schemas.openxmlformats.org/officeDocument/2006/relationships/slideLayout" Target="../slideLayouts/slideLayout1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25.xml"/><Relationship Id="rId10" Type="http://schemas.openxmlformats.org/officeDocument/2006/relationships/slideLayout" Target="../slideLayouts/slideLayout24.xml"/><Relationship Id="rId12" Type="http://schemas.openxmlformats.org/officeDocument/2006/relationships/theme" Target="../theme/theme2.xml"/><Relationship Id="rId1" Type="http://schemas.openxmlformats.org/officeDocument/2006/relationships/slideLayout" Target="../slideLayouts/slideLayout15.xml"/><Relationship Id="rId2" Type="http://schemas.openxmlformats.org/officeDocument/2006/relationships/slideLayout" Target="../slideLayouts/slideLayout16.xml"/><Relationship Id="rId3" Type="http://schemas.openxmlformats.org/officeDocument/2006/relationships/slideLayout" Target="../slideLayouts/slideLayout17.xml"/><Relationship Id="rId4" Type="http://schemas.openxmlformats.org/officeDocument/2006/relationships/slideLayout" Target="../slideLayouts/slideLayout18.xml"/><Relationship Id="rId9" Type="http://schemas.openxmlformats.org/officeDocument/2006/relationships/slideLayout" Target="../slideLayouts/slideLayout23.xml"/><Relationship Id="rId5" Type="http://schemas.openxmlformats.org/officeDocument/2006/relationships/slideLayout" Target="../slideLayouts/slideLayout19.xml"/><Relationship Id="rId6" Type="http://schemas.openxmlformats.org/officeDocument/2006/relationships/slideLayout" Target="../slideLayouts/slideLayout20.xml"/><Relationship Id="rId7" Type="http://schemas.openxmlformats.org/officeDocument/2006/relationships/slideLayout" Target="../slideLayouts/slideLayout21.xml"/><Relationship Id="rId8"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 id="2147483661" r:id="rId14"/>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69" name="Shape 69"/>
        <p:cNvGrpSpPr/>
        <p:nvPr/>
      </p:nvGrpSpPr>
      <p:grpSpPr>
        <a:xfrm>
          <a:off x="0" y="0"/>
          <a:ext cx="0" cy="0"/>
          <a:chOff x="0" y="0"/>
          <a:chExt cx="0" cy="0"/>
        </a:xfrm>
      </p:grpSpPr>
      <p:sp>
        <p:nvSpPr>
          <p:cNvPr id="70" name="Google Shape;70;p16"/>
          <p:cNvSpPr txBox="1"/>
          <p:nvPr>
            <p:ph type="title"/>
          </p:nvPr>
        </p:nvSpPr>
        <p:spPr>
          <a:xfrm>
            <a:off x="628650" y="273844"/>
            <a:ext cx="7886700" cy="994200"/>
          </a:xfrm>
          <a:prstGeom prst="rect">
            <a:avLst/>
          </a:prstGeom>
          <a:noFill/>
          <a:ln>
            <a:noFill/>
          </a:ln>
        </p:spPr>
        <p:txBody>
          <a:bodyPr anchorCtr="0" anchor="ctr" bIns="34275" lIns="68575" spcFirstLastPara="1" rIns="68575" wrap="square" tIns="34275">
            <a:noAutofit/>
          </a:bodyPr>
          <a:lstStyle>
            <a:lvl1pPr lvl="0" marR="0" algn="l">
              <a:lnSpc>
                <a:spcPct val="90000"/>
              </a:lnSpc>
              <a:spcBef>
                <a:spcPts val="0"/>
              </a:spcBef>
              <a:spcAft>
                <a:spcPts val="0"/>
              </a:spcAft>
              <a:buClr>
                <a:schemeClr val="dk1"/>
              </a:buClr>
              <a:buSzPts val="3300"/>
              <a:buFont typeface="Calibri"/>
              <a:buNone/>
              <a:defRPr b="0" i="0" sz="3300" u="none" cap="none" strike="noStrike">
                <a:solidFill>
                  <a:schemeClr val="dk1"/>
                </a:solidFill>
                <a:latin typeface="Calibri"/>
                <a:ea typeface="Calibri"/>
                <a:cs typeface="Calibri"/>
                <a:sym typeface="Calibri"/>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71" name="Google Shape;71;p16"/>
          <p:cNvSpPr txBox="1"/>
          <p:nvPr>
            <p:ph idx="1" type="body"/>
          </p:nvPr>
        </p:nvSpPr>
        <p:spPr>
          <a:xfrm>
            <a:off x="628650" y="1369219"/>
            <a:ext cx="7886700" cy="3263400"/>
          </a:xfrm>
          <a:prstGeom prst="rect">
            <a:avLst/>
          </a:prstGeom>
          <a:noFill/>
          <a:ln>
            <a:noFill/>
          </a:ln>
        </p:spPr>
        <p:txBody>
          <a:bodyPr anchorCtr="0" anchor="t" bIns="34275" lIns="68575" spcFirstLastPara="1" rIns="68575" wrap="square" tIns="34275">
            <a:noAutofit/>
          </a:bodyPr>
          <a:lstStyle>
            <a:lvl1pPr indent="-361950" lvl="0" marL="457200" marR="0" algn="l">
              <a:lnSpc>
                <a:spcPct val="90000"/>
              </a:lnSpc>
              <a:spcBef>
                <a:spcPts val="8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1pPr>
            <a:lvl2pPr indent="-342900" lvl="1" marL="914400" marR="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indent="-323850" lvl="2" marL="13716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indent="-317500" lvl="3" marL="1828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indent="-317500" lvl="4" marL="22860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indent="-317500" lvl="5" marL="27432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indent="-317500" lvl="6" marL="32004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indent="-317500" lvl="7" marL="36576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indent="-317500" lvl="8" marL="4114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72" name="Google Shape;72;p16"/>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100"/>
              <a:buNone/>
              <a:defRPr b="0" i="0" sz="900" u="none" cap="none" strike="noStrike">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73" name="Google Shape;73;p16"/>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100"/>
              <a:buNone/>
              <a:defRPr b="0" i="0" sz="900" u="none" cap="none" strike="noStrike">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74" name="Google Shape;74;p16"/>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algn="r">
              <a:spcBef>
                <a:spcPts val="0"/>
              </a:spcBef>
              <a:buNone/>
              <a:defRPr b="0" i="0" sz="900" u="none" cap="none" strike="noStrike">
                <a:solidFill>
                  <a:srgbClr val="888888"/>
                </a:solidFill>
                <a:latin typeface="Calibri"/>
                <a:ea typeface="Calibri"/>
                <a:cs typeface="Calibri"/>
                <a:sym typeface="Calibri"/>
              </a:defRPr>
            </a:lvl1pPr>
            <a:lvl2pPr indent="0" lvl="1" marL="0" marR="0" algn="r">
              <a:spcBef>
                <a:spcPts val="0"/>
              </a:spcBef>
              <a:buNone/>
              <a:defRPr b="0" i="0" sz="900" u="none" cap="none" strike="noStrike">
                <a:solidFill>
                  <a:srgbClr val="888888"/>
                </a:solidFill>
                <a:latin typeface="Calibri"/>
                <a:ea typeface="Calibri"/>
                <a:cs typeface="Calibri"/>
                <a:sym typeface="Calibri"/>
              </a:defRPr>
            </a:lvl2pPr>
            <a:lvl3pPr indent="0" lvl="2" marL="0" marR="0" algn="r">
              <a:spcBef>
                <a:spcPts val="0"/>
              </a:spcBef>
              <a:buNone/>
              <a:defRPr b="0" i="0" sz="900" u="none" cap="none" strike="noStrike">
                <a:solidFill>
                  <a:srgbClr val="888888"/>
                </a:solidFill>
                <a:latin typeface="Calibri"/>
                <a:ea typeface="Calibri"/>
                <a:cs typeface="Calibri"/>
                <a:sym typeface="Calibri"/>
              </a:defRPr>
            </a:lvl3pPr>
            <a:lvl4pPr indent="0" lvl="3" marL="0" marR="0" algn="r">
              <a:spcBef>
                <a:spcPts val="0"/>
              </a:spcBef>
              <a:buNone/>
              <a:defRPr b="0" i="0" sz="900" u="none" cap="none" strike="noStrike">
                <a:solidFill>
                  <a:srgbClr val="888888"/>
                </a:solidFill>
                <a:latin typeface="Calibri"/>
                <a:ea typeface="Calibri"/>
                <a:cs typeface="Calibri"/>
                <a:sym typeface="Calibri"/>
              </a:defRPr>
            </a:lvl4pPr>
            <a:lvl5pPr indent="0" lvl="4" marL="0" marR="0" algn="r">
              <a:spcBef>
                <a:spcPts val="0"/>
              </a:spcBef>
              <a:buNone/>
              <a:defRPr b="0" i="0" sz="900" u="none" cap="none" strike="noStrike">
                <a:solidFill>
                  <a:srgbClr val="888888"/>
                </a:solidFill>
                <a:latin typeface="Calibri"/>
                <a:ea typeface="Calibri"/>
                <a:cs typeface="Calibri"/>
                <a:sym typeface="Calibri"/>
              </a:defRPr>
            </a:lvl5pPr>
            <a:lvl6pPr indent="0" lvl="5" marL="0" marR="0" algn="r">
              <a:spcBef>
                <a:spcPts val="0"/>
              </a:spcBef>
              <a:buNone/>
              <a:defRPr b="0" i="0" sz="900" u="none" cap="none" strike="noStrike">
                <a:solidFill>
                  <a:srgbClr val="888888"/>
                </a:solidFill>
                <a:latin typeface="Calibri"/>
                <a:ea typeface="Calibri"/>
                <a:cs typeface="Calibri"/>
                <a:sym typeface="Calibri"/>
              </a:defRPr>
            </a:lvl6pPr>
            <a:lvl7pPr indent="0" lvl="6" marL="0" marR="0" algn="r">
              <a:spcBef>
                <a:spcPts val="0"/>
              </a:spcBef>
              <a:buNone/>
              <a:defRPr b="0" i="0" sz="900" u="none" cap="none" strike="noStrike">
                <a:solidFill>
                  <a:srgbClr val="888888"/>
                </a:solidFill>
                <a:latin typeface="Calibri"/>
                <a:ea typeface="Calibri"/>
                <a:cs typeface="Calibri"/>
                <a:sym typeface="Calibri"/>
              </a:defRPr>
            </a:lvl7pPr>
            <a:lvl8pPr indent="0" lvl="7" marL="0" marR="0" algn="r">
              <a:spcBef>
                <a:spcPts val="0"/>
              </a:spcBef>
              <a:buNone/>
              <a:defRPr b="0" i="0" sz="900" u="none" cap="none" strike="noStrike">
                <a:solidFill>
                  <a:srgbClr val="888888"/>
                </a:solidFill>
                <a:latin typeface="Calibri"/>
                <a:ea typeface="Calibri"/>
                <a:cs typeface="Calibri"/>
                <a:sym typeface="Calibri"/>
              </a:defRPr>
            </a:lvl8pPr>
            <a:lvl9pPr indent="0" lvl="8" marL="0" marR="0" algn="r">
              <a:spcBef>
                <a:spcPts val="0"/>
              </a:spcBef>
              <a:buNone/>
              <a:defRPr b="0" i="0" sz="9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xml"/><Relationship Id="rId3" Type="http://schemas.openxmlformats.org/officeDocument/2006/relationships/hyperlink" Target="https://youtu.be/wZ7hwLTKDZI?feature=shared" TargetMode="External"/><Relationship Id="rId4" Type="http://schemas.openxmlformats.org/officeDocument/2006/relationships/hyperlink" Target="http://www.youtube.com/watch?v=wZ7hwLTKDZI" TargetMode="External"/><Relationship Id="rId5" Type="http://schemas.openxmlformats.org/officeDocument/2006/relationships/image" Target="../media/image1.jp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7" name="Shape 147"/>
        <p:cNvGrpSpPr/>
        <p:nvPr/>
      </p:nvGrpSpPr>
      <p:grpSpPr>
        <a:xfrm>
          <a:off x="0" y="0"/>
          <a:ext cx="0" cy="0"/>
          <a:chOff x="0" y="0"/>
          <a:chExt cx="0" cy="0"/>
        </a:xfrm>
      </p:grpSpPr>
      <p:graphicFrame>
        <p:nvGraphicFramePr>
          <p:cNvPr id="148" name="Google Shape;148;p28"/>
          <p:cNvGraphicFramePr/>
          <p:nvPr/>
        </p:nvGraphicFramePr>
        <p:xfrm>
          <a:off x="0" y="0"/>
          <a:ext cx="3000000" cy="3000000"/>
        </p:xfrm>
        <a:graphic>
          <a:graphicData uri="http://schemas.openxmlformats.org/drawingml/2006/table">
            <a:tbl>
              <a:tblPr bandRow="1" firstRow="1">
                <a:noFill/>
                <a:tableStyleId>{72E7C62D-B4BA-454F-AD13-BC0A4075EBB5}</a:tableStyleId>
              </a:tblPr>
              <a:tblGrid>
                <a:gridCol w="4572000"/>
                <a:gridCol w="4572000"/>
              </a:tblGrid>
              <a:tr h="2320850">
                <a:tc>
                  <a:txBody>
                    <a:bodyPr/>
                    <a:lstStyle/>
                    <a:p>
                      <a:pPr indent="0" lvl="0" marL="0" rtl="0" algn="l">
                        <a:spcBef>
                          <a:spcPts val="0"/>
                        </a:spcBef>
                        <a:spcAft>
                          <a:spcPts val="0"/>
                        </a:spcAft>
                        <a:buClr>
                          <a:schemeClr val="dk1"/>
                        </a:buClr>
                        <a:buFont typeface="Arial"/>
                        <a:buNone/>
                      </a:pPr>
                      <a:r>
                        <a:rPr b="1" lang="en" sz="1800">
                          <a:latin typeface="Inter"/>
                          <a:ea typeface="Inter"/>
                          <a:cs typeface="Inter"/>
                          <a:sym typeface="Inter"/>
                        </a:rPr>
                        <a:t>Definition </a:t>
                      </a:r>
                      <a:endParaRPr b="1"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ctr">
                        <a:lnSpc>
                          <a:spcPct val="100000"/>
                        </a:lnSpc>
                        <a:spcBef>
                          <a:spcPts val="0"/>
                        </a:spcBef>
                        <a:spcAft>
                          <a:spcPts val="0"/>
                        </a:spcAft>
                        <a:buNone/>
                      </a:pPr>
                      <a:r>
                        <a:t/>
                      </a:r>
                      <a:endParaRPr sz="1800">
                        <a:latin typeface="Inter"/>
                        <a:ea typeface="Inter"/>
                        <a:cs typeface="Inter"/>
                        <a:sym typeface="Inter"/>
                      </a:endParaRPr>
                    </a:p>
                  </a:txBody>
                  <a:tcPr marT="34300" marB="34300" marR="68600" marL="68600"/>
                </a:tc>
                <a:tc>
                  <a:txBody>
                    <a:bodyPr/>
                    <a:lstStyle/>
                    <a:p>
                      <a:pPr indent="0" lvl="0" marL="0" rtl="0" algn="r">
                        <a:spcBef>
                          <a:spcPts val="0"/>
                        </a:spcBef>
                        <a:spcAft>
                          <a:spcPts val="0"/>
                        </a:spcAft>
                        <a:buClr>
                          <a:schemeClr val="dk1"/>
                        </a:buClr>
                        <a:buFont typeface="Arial"/>
                        <a:buNone/>
                      </a:pPr>
                      <a:r>
                        <a:rPr b="1" lang="en" sz="1800">
                          <a:latin typeface="Inter"/>
                          <a:ea typeface="Inter"/>
                          <a:cs typeface="Inter"/>
                          <a:sym typeface="Inter"/>
                        </a:rPr>
                        <a:t>Quote</a:t>
                      </a:r>
                      <a:endParaRPr b="1" sz="18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txBody>
                  <a:tcPr marT="34300" marB="34300" marR="68600" marL="68600"/>
                </a:tc>
              </a:tr>
              <a:tr h="2822650">
                <a:tc>
                  <a:txBody>
                    <a:bodyPr/>
                    <a:lstStyle/>
                    <a:p>
                      <a:pPr indent="0" lvl="0" marL="0" rtl="0" algn="l">
                        <a:spcBef>
                          <a:spcPts val="0"/>
                        </a:spcBef>
                        <a:spcAft>
                          <a:spcPts val="0"/>
                        </a:spcAft>
                        <a:buClr>
                          <a:schemeClr val="dk1"/>
                        </a:buClr>
                        <a:buSzPts val="1100"/>
                        <a:buFont typeface="Arial"/>
                        <a:buNone/>
                      </a:pPr>
                      <a:r>
                        <a:t/>
                      </a:r>
                      <a:endParaRPr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800">
                          <a:latin typeface="Inter"/>
                          <a:ea typeface="Inter"/>
                          <a:cs typeface="Inter"/>
                          <a:sym typeface="Inter"/>
                        </a:rPr>
                        <a:t>Illustration</a:t>
                      </a:r>
                      <a:r>
                        <a:rPr b="1" lang="en" sz="1500">
                          <a:latin typeface="Inter"/>
                          <a:ea typeface="Inter"/>
                          <a:cs typeface="Inter"/>
                          <a:sym typeface="Inter"/>
                        </a:rPr>
                        <a:t> </a:t>
                      </a:r>
                      <a:endParaRPr b="1" sz="1500">
                        <a:latin typeface="Inter"/>
                        <a:ea typeface="Inter"/>
                        <a:cs typeface="Inter"/>
                        <a:sym typeface="Inter"/>
                      </a:endParaRPr>
                    </a:p>
                  </a:txBody>
                  <a:tcPr marT="34300" marB="34300" marR="68600" marL="68600"/>
                </a:tc>
                <a:tc>
                  <a:txBody>
                    <a:bodyPr/>
                    <a:lstStyle/>
                    <a:p>
                      <a:pPr indent="0" lvl="0" marL="0" marR="0" rtl="0" algn="l">
                        <a:spcBef>
                          <a:spcPts val="0"/>
                        </a:spcBef>
                        <a:spcAft>
                          <a:spcPts val="0"/>
                        </a:spcAft>
                        <a:buNone/>
                      </a:pPr>
                      <a:r>
                        <a:t/>
                      </a:r>
                      <a:endParaRPr sz="11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r">
                        <a:spcBef>
                          <a:spcPts val="0"/>
                        </a:spcBef>
                        <a:spcAft>
                          <a:spcPts val="0"/>
                        </a:spcAft>
                        <a:buNone/>
                      </a:pPr>
                      <a:r>
                        <a:rPr b="1" lang="en" sz="1800">
                          <a:latin typeface="Inter"/>
                          <a:ea typeface="Inter"/>
                          <a:cs typeface="Inter"/>
                          <a:sym typeface="Inter"/>
                        </a:rPr>
                        <a:t>Question</a:t>
                      </a:r>
                      <a:endParaRPr b="1" sz="1800">
                        <a:latin typeface="Inter"/>
                        <a:ea typeface="Inter"/>
                        <a:cs typeface="Inter"/>
                        <a:sym typeface="Inter"/>
                      </a:endParaRPr>
                    </a:p>
                  </a:txBody>
                  <a:tcPr marT="34300" marB="34300" marR="68600" marL="68600" anchor="b"/>
                </a:tc>
              </a:tr>
            </a:tbl>
          </a:graphicData>
        </a:graphic>
      </p:graphicFrame>
      <p:sp>
        <p:nvSpPr>
          <p:cNvPr id="149" name="Google Shape;149;p28"/>
          <p:cNvSpPr txBox="1"/>
          <p:nvPr/>
        </p:nvSpPr>
        <p:spPr>
          <a:xfrm>
            <a:off x="2926080" y="1965960"/>
            <a:ext cx="3218700" cy="992400"/>
          </a:xfrm>
          <a:prstGeom prst="rect">
            <a:avLst/>
          </a:prstGeom>
          <a:solidFill>
            <a:schemeClr val="lt1"/>
          </a:solidFill>
          <a:ln cap="flat" cmpd="sng" w="12700">
            <a:solidFill>
              <a:schemeClr val="dk1"/>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b="1" sz="3200">
              <a:solidFill>
                <a:schemeClr val="dk1"/>
              </a:solidFill>
              <a:latin typeface="Plus Jakarta Sans"/>
              <a:ea typeface="Plus Jakarta Sans"/>
              <a:cs typeface="Plus Jakarta Sans"/>
              <a:sym typeface="Plus Jakarta Sans"/>
            </a:endParaRPr>
          </a:p>
          <a:p>
            <a:pPr indent="0" lvl="0" marL="0" marR="0" rtl="0" algn="ctr">
              <a:spcBef>
                <a:spcPts val="0"/>
              </a:spcBef>
              <a:spcAft>
                <a:spcPts val="0"/>
              </a:spcAft>
              <a:buNone/>
            </a:pPr>
            <a:r>
              <a:rPr lang="en" sz="1300">
                <a:solidFill>
                  <a:schemeClr val="dk1"/>
                </a:solidFill>
                <a:latin typeface="Calibri"/>
                <a:ea typeface="Calibri"/>
                <a:cs typeface="Calibri"/>
                <a:sym typeface="Calibri"/>
              </a:rPr>
              <a:t>--------------------------------------------------------</a:t>
            </a:r>
            <a:endParaRPr sz="1000"/>
          </a:p>
          <a:p>
            <a:pPr indent="0" lvl="0" marL="0" marR="0" rtl="0" algn="ctr">
              <a:spcBef>
                <a:spcPts val="0"/>
              </a:spcBef>
              <a:spcAft>
                <a:spcPts val="0"/>
              </a:spcAft>
              <a:buNone/>
            </a:pPr>
            <a:r>
              <a:rPr lang="en" sz="1300">
                <a:solidFill>
                  <a:schemeClr val="dk1"/>
                </a:solidFill>
                <a:latin typeface="Inter"/>
                <a:ea typeface="Inter"/>
                <a:cs typeface="Inter"/>
                <a:sym typeface="Inter"/>
              </a:rPr>
              <a:t>My understanding: 4   3  2  1</a:t>
            </a:r>
            <a:endParaRPr sz="1300">
              <a:solidFill>
                <a:schemeClr val="dk1"/>
              </a:solidFill>
              <a:latin typeface="Inter"/>
              <a:ea typeface="Inter"/>
              <a:cs typeface="Inter"/>
              <a:sym typeface="Inter"/>
            </a:endParaRPr>
          </a:p>
        </p:txBody>
      </p:sp>
      <p:sp>
        <p:nvSpPr>
          <p:cNvPr id="150" name="Google Shape;150;p28"/>
          <p:cNvSpPr txBox="1"/>
          <p:nvPr/>
        </p:nvSpPr>
        <p:spPr>
          <a:xfrm>
            <a:off x="1324050" y="4583575"/>
            <a:ext cx="6495900" cy="482700"/>
          </a:xfrm>
          <a:prstGeom prst="rect">
            <a:avLst/>
          </a:prstGeom>
          <a:solidFill>
            <a:srgbClr val="FFFFFF"/>
          </a:solidFill>
          <a:ln cap="flat" cmpd="sng" w="19050">
            <a:solidFill>
              <a:srgbClr val="E95C3D"/>
            </a:solidFill>
            <a:prstDash val="solid"/>
            <a:round/>
            <a:headEnd len="sm" w="sm" type="none"/>
            <a:tailEnd len="sm" w="sm" type="none"/>
          </a:ln>
        </p:spPr>
        <p:txBody>
          <a:bodyPr anchorCtr="0" anchor="b"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  Date: ________ Class: ____________________</a:t>
            </a:r>
            <a:endParaRPr sz="1800">
              <a:solidFill>
                <a:srgbClr val="595959"/>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4" name="Shape 154"/>
        <p:cNvGrpSpPr/>
        <p:nvPr/>
      </p:nvGrpSpPr>
      <p:grpSpPr>
        <a:xfrm>
          <a:off x="0" y="0"/>
          <a:ext cx="0" cy="0"/>
          <a:chOff x="0" y="0"/>
          <a:chExt cx="0" cy="0"/>
        </a:xfrm>
      </p:grpSpPr>
      <p:graphicFrame>
        <p:nvGraphicFramePr>
          <p:cNvPr id="155" name="Google Shape;155;p29"/>
          <p:cNvGraphicFramePr/>
          <p:nvPr/>
        </p:nvGraphicFramePr>
        <p:xfrm>
          <a:off x="0" y="0"/>
          <a:ext cx="3000000" cy="3000000"/>
        </p:xfrm>
        <a:graphic>
          <a:graphicData uri="http://schemas.openxmlformats.org/drawingml/2006/table">
            <a:tbl>
              <a:tblPr bandRow="1" firstRow="1">
                <a:noFill/>
                <a:tableStyleId>{72E7C62D-B4BA-454F-AD13-BC0A4075EBB5}</a:tableStyleId>
              </a:tblPr>
              <a:tblGrid>
                <a:gridCol w="4572000"/>
                <a:gridCol w="4572000"/>
              </a:tblGrid>
              <a:tr h="2320850">
                <a:tc>
                  <a:txBody>
                    <a:bodyPr/>
                    <a:lstStyle/>
                    <a:p>
                      <a:pPr indent="0" lvl="0" marL="0" rtl="0" algn="l">
                        <a:spcBef>
                          <a:spcPts val="0"/>
                        </a:spcBef>
                        <a:spcAft>
                          <a:spcPts val="0"/>
                        </a:spcAft>
                        <a:buClr>
                          <a:schemeClr val="dk1"/>
                        </a:buClr>
                        <a:buFont typeface="Arial"/>
                        <a:buNone/>
                      </a:pPr>
                      <a:r>
                        <a:rPr b="1" lang="en" sz="1800">
                          <a:latin typeface="Inter"/>
                          <a:ea typeface="Inter"/>
                          <a:cs typeface="Inter"/>
                          <a:sym typeface="Inter"/>
                        </a:rPr>
                        <a:t>Definition </a:t>
                      </a:r>
                      <a:endParaRPr b="1"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ctr">
                        <a:lnSpc>
                          <a:spcPct val="100000"/>
                        </a:lnSpc>
                        <a:spcBef>
                          <a:spcPts val="0"/>
                        </a:spcBef>
                        <a:spcAft>
                          <a:spcPts val="0"/>
                        </a:spcAft>
                        <a:buNone/>
                      </a:pPr>
                      <a:r>
                        <a:rPr lang="en" sz="1800">
                          <a:latin typeface="Inter"/>
                          <a:ea typeface="Inter"/>
                          <a:cs typeface="Inter"/>
                          <a:sym typeface="Inter"/>
                        </a:rPr>
                        <a:t>a member of a class of traveling poets, musicians, and storytellers who maintain a tradition of oral history in parts of West Africa</a:t>
                      </a:r>
                      <a:endParaRPr sz="1800">
                        <a:latin typeface="Inter"/>
                        <a:ea typeface="Inter"/>
                        <a:cs typeface="Inter"/>
                        <a:sym typeface="Inter"/>
                      </a:endParaRPr>
                    </a:p>
                  </a:txBody>
                  <a:tcPr marT="34300" marB="34300" marR="68600" marL="68600"/>
                </a:tc>
                <a:tc>
                  <a:txBody>
                    <a:bodyPr/>
                    <a:lstStyle/>
                    <a:p>
                      <a:pPr indent="0" lvl="0" marL="0" rtl="0" algn="r">
                        <a:spcBef>
                          <a:spcPts val="0"/>
                        </a:spcBef>
                        <a:spcAft>
                          <a:spcPts val="0"/>
                        </a:spcAft>
                        <a:buClr>
                          <a:schemeClr val="dk1"/>
                        </a:buClr>
                        <a:buFont typeface="Arial"/>
                        <a:buNone/>
                      </a:pPr>
                      <a:r>
                        <a:rPr b="1" lang="en" sz="1800">
                          <a:latin typeface="Inter"/>
                          <a:ea typeface="Inter"/>
                          <a:cs typeface="Inter"/>
                          <a:sym typeface="Inter"/>
                        </a:rPr>
                        <a:t>Quote</a:t>
                      </a:r>
                      <a:endParaRPr b="1" sz="1800">
                        <a:latin typeface="Inter"/>
                        <a:ea typeface="Inter"/>
                        <a:cs typeface="Inter"/>
                        <a:sym typeface="Inter"/>
                      </a:endParaRPr>
                    </a:p>
                    <a:p>
                      <a:pPr indent="0" lvl="0" marL="0" rtl="0" algn="l">
                        <a:spcBef>
                          <a:spcPts val="0"/>
                        </a:spcBef>
                        <a:spcAft>
                          <a:spcPts val="0"/>
                        </a:spcAft>
                        <a:buNone/>
                      </a:pPr>
                      <a:r>
                        <a:rPr lang="en" sz="1350">
                          <a:latin typeface="Inter"/>
                          <a:ea typeface="Inter"/>
                          <a:cs typeface="Inter"/>
                          <a:sym typeface="Inter"/>
                        </a:rPr>
                        <a:t>“I am a griot… My word is pure and free of all untruth;</a:t>
                      </a:r>
                      <a:endParaRPr sz="1350">
                        <a:latin typeface="Inter"/>
                        <a:ea typeface="Inter"/>
                        <a:cs typeface="Inter"/>
                        <a:sym typeface="Inter"/>
                      </a:endParaRPr>
                    </a:p>
                    <a:p>
                      <a:pPr indent="0" lvl="0" marL="0" rtl="0" algn="l">
                        <a:spcBef>
                          <a:spcPts val="0"/>
                        </a:spcBef>
                        <a:spcAft>
                          <a:spcPts val="0"/>
                        </a:spcAft>
                        <a:buNone/>
                      </a:pPr>
                      <a:r>
                        <a:rPr lang="en" sz="1350">
                          <a:latin typeface="Inter"/>
                          <a:ea typeface="Inter"/>
                          <a:cs typeface="Inter"/>
                          <a:sym typeface="Inter"/>
                        </a:rPr>
                        <a:t>it is the word of my father, it is the word of my father’s father.</a:t>
                      </a:r>
                      <a:endParaRPr sz="1350">
                        <a:latin typeface="Inter"/>
                        <a:ea typeface="Inter"/>
                        <a:cs typeface="Inter"/>
                        <a:sym typeface="Inter"/>
                      </a:endParaRPr>
                    </a:p>
                    <a:p>
                      <a:pPr indent="0" lvl="0" marL="0" rtl="0" algn="l">
                        <a:spcBef>
                          <a:spcPts val="0"/>
                        </a:spcBef>
                        <a:spcAft>
                          <a:spcPts val="0"/>
                        </a:spcAft>
                        <a:buNone/>
                      </a:pPr>
                      <a:r>
                        <a:rPr lang="en" sz="1350">
                          <a:latin typeface="Inter"/>
                          <a:ea typeface="Inter"/>
                          <a:cs typeface="Inter"/>
                          <a:sym typeface="Inter"/>
                        </a:rPr>
                        <a:t>I will give you my father’s words just as I received them; </a:t>
                      </a:r>
                      <a:endParaRPr sz="1350">
                        <a:latin typeface="Inter"/>
                        <a:ea typeface="Inter"/>
                        <a:cs typeface="Inter"/>
                        <a:sym typeface="Inter"/>
                      </a:endParaRPr>
                    </a:p>
                    <a:p>
                      <a:pPr indent="0" lvl="0" marL="0" rtl="0" algn="l">
                        <a:spcBef>
                          <a:spcPts val="0"/>
                        </a:spcBef>
                        <a:spcAft>
                          <a:spcPts val="0"/>
                        </a:spcAft>
                        <a:buNone/>
                      </a:pPr>
                      <a:r>
                        <a:rPr lang="en" sz="1350">
                          <a:latin typeface="Inter"/>
                          <a:ea typeface="Inter"/>
                          <a:cs typeface="Inter"/>
                          <a:sym typeface="Inter"/>
                        </a:rPr>
                        <a:t>royal griots do not know what lying is.</a:t>
                      </a:r>
                      <a:endParaRPr sz="1350">
                        <a:latin typeface="Inter"/>
                        <a:ea typeface="Inter"/>
                        <a:cs typeface="Inter"/>
                        <a:sym typeface="Inter"/>
                      </a:endParaRPr>
                    </a:p>
                    <a:p>
                      <a:pPr indent="-314325" lvl="0" marL="457200" rtl="0" algn="r">
                        <a:spcBef>
                          <a:spcPts val="0"/>
                        </a:spcBef>
                        <a:spcAft>
                          <a:spcPts val="0"/>
                        </a:spcAft>
                        <a:buSzPts val="1350"/>
                        <a:buFont typeface="Inter"/>
                        <a:buChar char="-"/>
                      </a:pPr>
                      <a:r>
                        <a:rPr lang="en" sz="1350">
                          <a:latin typeface="Inter"/>
                          <a:ea typeface="Inter"/>
                          <a:cs typeface="Inter"/>
                          <a:sym typeface="Inter"/>
                        </a:rPr>
                        <a:t>D. T. Niane, </a:t>
                      </a:r>
                      <a:r>
                        <a:rPr i="1" lang="en" sz="1350">
                          <a:latin typeface="Inter"/>
                          <a:ea typeface="Inter"/>
                          <a:cs typeface="Inter"/>
                          <a:sym typeface="Inter"/>
                        </a:rPr>
                        <a:t>Sundiata: An Epic of Old Mali</a:t>
                      </a:r>
                      <a:r>
                        <a:rPr lang="en" sz="1350">
                          <a:latin typeface="Inter"/>
                          <a:ea typeface="Inter"/>
                          <a:cs typeface="Inter"/>
                          <a:sym typeface="Inter"/>
                        </a:rPr>
                        <a:t>, 1960.</a:t>
                      </a:r>
                      <a:endParaRPr sz="135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txBody>
                  <a:tcPr marT="34300" marB="34300" marR="68600" marL="68600"/>
                </a:tc>
              </a:tr>
              <a:tr h="2822650">
                <a:tc>
                  <a:txBody>
                    <a:bodyPr/>
                    <a:lstStyle/>
                    <a:p>
                      <a:pPr indent="0" lvl="0" marL="0" rtl="0" algn="l">
                        <a:spcBef>
                          <a:spcPts val="0"/>
                        </a:spcBef>
                        <a:spcAft>
                          <a:spcPts val="0"/>
                        </a:spcAft>
                        <a:buClr>
                          <a:schemeClr val="dk1"/>
                        </a:buClr>
                        <a:buSzPts val="1100"/>
                        <a:buFont typeface="Arial"/>
                        <a:buNone/>
                      </a:pPr>
                      <a:r>
                        <a:t/>
                      </a:r>
                      <a:endParaRPr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800">
                          <a:latin typeface="Inter"/>
                          <a:ea typeface="Inter"/>
                          <a:cs typeface="Inter"/>
                          <a:sym typeface="Inter"/>
                        </a:rPr>
                        <a:t>Illustration</a:t>
                      </a:r>
                      <a:r>
                        <a:rPr b="1" lang="en" sz="1500">
                          <a:latin typeface="Inter"/>
                          <a:ea typeface="Inter"/>
                          <a:cs typeface="Inter"/>
                          <a:sym typeface="Inter"/>
                        </a:rPr>
                        <a:t> </a:t>
                      </a:r>
                      <a:endParaRPr b="1" sz="1500">
                        <a:latin typeface="Inter"/>
                        <a:ea typeface="Inter"/>
                        <a:cs typeface="Inter"/>
                        <a:sym typeface="Inter"/>
                      </a:endParaRPr>
                    </a:p>
                  </a:txBody>
                  <a:tcPr marT="34300" marB="34300" marR="68600" marL="68600"/>
                </a:tc>
                <a:tc>
                  <a:txBody>
                    <a:bodyPr/>
                    <a:lstStyle/>
                    <a:p>
                      <a:pPr indent="0" lvl="0" marL="0" marR="0" rtl="0" algn="l">
                        <a:spcBef>
                          <a:spcPts val="0"/>
                        </a:spcBef>
                        <a:spcAft>
                          <a:spcPts val="0"/>
                        </a:spcAft>
                        <a:buNone/>
                      </a:pPr>
                      <a:r>
                        <a:t/>
                      </a:r>
                      <a:endParaRPr sz="11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r">
                        <a:spcBef>
                          <a:spcPts val="0"/>
                        </a:spcBef>
                        <a:spcAft>
                          <a:spcPts val="0"/>
                        </a:spcAft>
                        <a:buNone/>
                      </a:pPr>
                      <a:r>
                        <a:rPr b="1" lang="en" sz="1800">
                          <a:latin typeface="Inter"/>
                          <a:ea typeface="Inter"/>
                          <a:cs typeface="Inter"/>
                          <a:sym typeface="Inter"/>
                        </a:rPr>
                        <a:t>Question</a:t>
                      </a:r>
                      <a:endParaRPr b="1" sz="1800">
                        <a:latin typeface="Inter"/>
                        <a:ea typeface="Inter"/>
                        <a:cs typeface="Inter"/>
                        <a:sym typeface="Inter"/>
                      </a:endParaRPr>
                    </a:p>
                  </a:txBody>
                  <a:tcPr marT="34300" marB="34300" marR="68600" marL="68600" anchor="b"/>
                </a:tc>
              </a:tr>
            </a:tbl>
          </a:graphicData>
        </a:graphic>
      </p:graphicFrame>
      <p:sp>
        <p:nvSpPr>
          <p:cNvPr id="156" name="Google Shape;156;p29"/>
          <p:cNvSpPr txBox="1"/>
          <p:nvPr/>
        </p:nvSpPr>
        <p:spPr>
          <a:xfrm>
            <a:off x="2926080" y="1965960"/>
            <a:ext cx="3218700" cy="992400"/>
          </a:xfrm>
          <a:prstGeom prst="rect">
            <a:avLst/>
          </a:prstGeom>
          <a:solidFill>
            <a:schemeClr val="lt1"/>
          </a:solidFill>
          <a:ln cap="flat" cmpd="sng" w="12700">
            <a:solidFill>
              <a:schemeClr val="dk1"/>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rPr b="1" lang="en" sz="3200">
                <a:solidFill>
                  <a:schemeClr val="dk1"/>
                </a:solidFill>
                <a:latin typeface="Plus Jakarta Sans"/>
                <a:ea typeface="Plus Jakarta Sans"/>
                <a:cs typeface="Plus Jakarta Sans"/>
                <a:sym typeface="Plus Jakarta Sans"/>
              </a:rPr>
              <a:t>Griot</a:t>
            </a:r>
            <a:endParaRPr b="1" sz="3200">
              <a:solidFill>
                <a:schemeClr val="dk1"/>
              </a:solidFill>
              <a:latin typeface="Plus Jakarta Sans"/>
              <a:ea typeface="Plus Jakarta Sans"/>
              <a:cs typeface="Plus Jakarta Sans"/>
              <a:sym typeface="Plus Jakarta Sans"/>
            </a:endParaRPr>
          </a:p>
          <a:p>
            <a:pPr indent="0" lvl="0" marL="0" marR="0" rtl="0" algn="ctr">
              <a:spcBef>
                <a:spcPts val="0"/>
              </a:spcBef>
              <a:spcAft>
                <a:spcPts val="0"/>
              </a:spcAft>
              <a:buNone/>
            </a:pPr>
            <a:r>
              <a:rPr lang="en" sz="1300">
                <a:solidFill>
                  <a:schemeClr val="dk1"/>
                </a:solidFill>
                <a:latin typeface="Calibri"/>
                <a:ea typeface="Calibri"/>
                <a:cs typeface="Calibri"/>
                <a:sym typeface="Calibri"/>
              </a:rPr>
              <a:t>--------------------------------------------------------</a:t>
            </a:r>
            <a:endParaRPr sz="1000"/>
          </a:p>
          <a:p>
            <a:pPr indent="0" lvl="0" marL="0" marR="0" rtl="0" algn="ctr">
              <a:spcBef>
                <a:spcPts val="0"/>
              </a:spcBef>
              <a:spcAft>
                <a:spcPts val="0"/>
              </a:spcAft>
              <a:buNone/>
            </a:pPr>
            <a:r>
              <a:rPr lang="en" sz="1300">
                <a:solidFill>
                  <a:schemeClr val="dk1"/>
                </a:solidFill>
                <a:latin typeface="Inter"/>
                <a:ea typeface="Inter"/>
                <a:cs typeface="Inter"/>
                <a:sym typeface="Inter"/>
              </a:rPr>
              <a:t>My understanding: 4   3  2  1</a:t>
            </a:r>
            <a:endParaRPr sz="1300">
              <a:solidFill>
                <a:schemeClr val="dk1"/>
              </a:solidFill>
              <a:latin typeface="Inter"/>
              <a:ea typeface="Inter"/>
              <a:cs typeface="Inter"/>
              <a:sym typeface="Inter"/>
            </a:endParaRPr>
          </a:p>
        </p:txBody>
      </p:sp>
      <p:sp>
        <p:nvSpPr>
          <p:cNvPr id="157" name="Google Shape;157;p29"/>
          <p:cNvSpPr txBox="1"/>
          <p:nvPr/>
        </p:nvSpPr>
        <p:spPr>
          <a:xfrm>
            <a:off x="1324050" y="4583575"/>
            <a:ext cx="6495900" cy="482700"/>
          </a:xfrm>
          <a:prstGeom prst="rect">
            <a:avLst/>
          </a:prstGeom>
          <a:solidFill>
            <a:srgbClr val="FFFFFF"/>
          </a:solidFill>
          <a:ln cap="flat" cmpd="sng" w="19050">
            <a:solidFill>
              <a:srgbClr val="E95C3D"/>
            </a:solidFill>
            <a:prstDash val="solid"/>
            <a:round/>
            <a:headEnd len="sm" w="sm" type="none"/>
            <a:tailEnd len="sm" w="sm" type="none"/>
          </a:ln>
        </p:spPr>
        <p:txBody>
          <a:bodyPr anchorCtr="0" anchor="b"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  Date: ________ Class: ____________________</a:t>
            </a:r>
            <a:endParaRPr sz="1800">
              <a:solidFill>
                <a:srgbClr val="595959"/>
              </a:solidFill>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1" name="Shape 161"/>
        <p:cNvGrpSpPr/>
        <p:nvPr/>
      </p:nvGrpSpPr>
      <p:grpSpPr>
        <a:xfrm>
          <a:off x="0" y="0"/>
          <a:ext cx="0" cy="0"/>
          <a:chOff x="0" y="0"/>
          <a:chExt cx="0" cy="0"/>
        </a:xfrm>
      </p:grpSpPr>
      <p:sp>
        <p:nvSpPr>
          <p:cNvPr id="162" name="Google Shape;162;p30"/>
          <p:cNvSpPr txBox="1"/>
          <p:nvPr/>
        </p:nvSpPr>
        <p:spPr>
          <a:xfrm>
            <a:off x="92100" y="52950"/>
            <a:ext cx="4478700" cy="3428400"/>
          </a:xfrm>
          <a:prstGeom prst="rect">
            <a:avLst/>
          </a:prstGeom>
          <a:noFill/>
          <a:ln>
            <a:noFill/>
          </a:ln>
        </p:spPr>
        <p:txBody>
          <a:bodyPr anchorCtr="0" anchor="t" bIns="34275" lIns="68575" spcFirstLastPara="1" rIns="68575" wrap="square" tIns="34275">
            <a:noAutofit/>
          </a:bodyPr>
          <a:lstStyle/>
          <a:p>
            <a:pPr indent="0" lvl="0" marL="0" rtl="0" algn="l">
              <a:lnSpc>
                <a:spcPct val="90000"/>
              </a:lnSpc>
              <a:spcBef>
                <a:spcPts val="800"/>
              </a:spcBef>
              <a:spcAft>
                <a:spcPts val="0"/>
              </a:spcAft>
              <a:buClr>
                <a:schemeClr val="dk1"/>
              </a:buClr>
              <a:buSzPts val="1100"/>
              <a:buFont typeface="Arial"/>
              <a:buNone/>
            </a:pPr>
            <a:r>
              <a:rPr b="1" lang="en" sz="1500">
                <a:solidFill>
                  <a:schemeClr val="dk1"/>
                </a:solidFill>
                <a:latin typeface="Inter"/>
                <a:ea typeface="Inter"/>
                <a:cs typeface="Inter"/>
                <a:sym typeface="Inter"/>
              </a:rPr>
              <a:t>VIDEO REFLECTION: </a:t>
            </a:r>
            <a:r>
              <a:rPr lang="en" sz="1500">
                <a:solidFill>
                  <a:schemeClr val="dk1"/>
                </a:solidFill>
                <a:latin typeface="Inter"/>
                <a:ea typeface="Inter"/>
                <a:cs typeface="Inter"/>
                <a:sym typeface="Inter"/>
              </a:rPr>
              <a:t>In 3-5 sentences, answer the following prompt.</a:t>
            </a:r>
            <a:endParaRPr b="1" sz="1500">
              <a:solidFill>
                <a:schemeClr val="dk1"/>
              </a:solidFill>
              <a:latin typeface="Inter"/>
              <a:ea typeface="Inter"/>
              <a:cs typeface="Inter"/>
              <a:sym typeface="Inter"/>
            </a:endParaRPr>
          </a:p>
          <a:p>
            <a:pPr indent="0" lvl="0" marL="0" rtl="0" algn="l">
              <a:lnSpc>
                <a:spcPct val="90000"/>
              </a:lnSpc>
              <a:spcBef>
                <a:spcPts val="800"/>
              </a:spcBef>
              <a:spcAft>
                <a:spcPts val="0"/>
              </a:spcAft>
              <a:buClr>
                <a:schemeClr val="dk1"/>
              </a:buClr>
              <a:buSzPts val="1100"/>
              <a:buFont typeface="Arial"/>
              <a:buNone/>
            </a:pPr>
            <a:r>
              <a:t/>
            </a:r>
            <a:endParaRPr sz="400">
              <a:solidFill>
                <a:schemeClr val="dk1"/>
              </a:solidFill>
              <a:latin typeface="Inter"/>
              <a:ea typeface="Inter"/>
              <a:cs typeface="Inter"/>
              <a:sym typeface="Inter"/>
            </a:endParaRPr>
          </a:p>
          <a:p>
            <a:pPr indent="0" lvl="0" marL="0" rtl="0" algn="l">
              <a:lnSpc>
                <a:spcPct val="90000"/>
              </a:lnSpc>
              <a:spcBef>
                <a:spcPts val="800"/>
              </a:spcBef>
              <a:spcAft>
                <a:spcPts val="0"/>
              </a:spcAft>
              <a:buClr>
                <a:schemeClr val="dk1"/>
              </a:buClr>
              <a:buSzPts val="1100"/>
              <a:buFont typeface="Arial"/>
              <a:buNone/>
            </a:pPr>
            <a:r>
              <a:rPr lang="en" sz="1500">
                <a:solidFill>
                  <a:schemeClr val="dk1"/>
                </a:solidFill>
                <a:latin typeface="Inter"/>
                <a:ea typeface="Inter"/>
                <a:cs typeface="Inter"/>
                <a:sym typeface="Inter"/>
              </a:rPr>
              <a:t>What does the role of the griot teach us about the importance of memory, storytelling, and cultural preservation?</a:t>
            </a:r>
            <a:endParaRPr b="1" sz="1500">
              <a:latin typeface="Inter"/>
              <a:ea typeface="Inter"/>
              <a:cs typeface="Inter"/>
              <a:sym typeface="Inter"/>
            </a:endParaRPr>
          </a:p>
          <a:p>
            <a:pPr indent="0" lvl="0" marL="0" rtl="0" algn="l">
              <a:lnSpc>
                <a:spcPct val="100000"/>
              </a:lnSpc>
              <a:spcBef>
                <a:spcPts val="0"/>
              </a:spcBef>
              <a:spcAft>
                <a:spcPts val="0"/>
              </a:spcAft>
              <a:buNone/>
            </a:pPr>
            <a:r>
              <a:t/>
            </a:r>
            <a:endParaRPr b="1" sz="1500">
              <a:solidFill>
                <a:srgbClr val="E95C3D"/>
              </a:solidFill>
              <a:latin typeface="Inter"/>
              <a:ea typeface="Inter"/>
              <a:cs typeface="Inter"/>
              <a:sym typeface="Inter"/>
            </a:endParaRPr>
          </a:p>
        </p:txBody>
      </p:sp>
      <p:sp>
        <p:nvSpPr>
          <p:cNvPr id="163" name="Google Shape;163;p30"/>
          <p:cNvSpPr txBox="1"/>
          <p:nvPr/>
        </p:nvSpPr>
        <p:spPr>
          <a:xfrm>
            <a:off x="4998288" y="3636700"/>
            <a:ext cx="3608700" cy="351000"/>
          </a:xfrm>
          <a:prstGeom prst="rect">
            <a:avLst/>
          </a:prstGeom>
          <a:noFill/>
          <a:ln>
            <a:noFill/>
          </a:ln>
        </p:spPr>
        <p:txBody>
          <a:bodyPr anchorCtr="0" anchor="t" bIns="91425" lIns="91425" spcFirstLastPara="1" rIns="91425" wrap="square" tIns="91425">
            <a:spAutoFit/>
          </a:bodyPr>
          <a:lstStyle/>
          <a:p>
            <a:pPr indent="0" lvl="0" marL="0" rtl="0" algn="l">
              <a:lnSpc>
                <a:spcPct val="90000"/>
              </a:lnSpc>
              <a:spcBef>
                <a:spcPts val="800"/>
              </a:spcBef>
              <a:spcAft>
                <a:spcPts val="0"/>
              </a:spcAft>
              <a:buClr>
                <a:schemeClr val="dk1"/>
              </a:buClr>
              <a:buSzPts val="1100"/>
              <a:buFont typeface="Arial"/>
              <a:buNone/>
            </a:pPr>
            <a:r>
              <a:rPr b="1" lang="en" sz="1200" u="sng">
                <a:solidFill>
                  <a:schemeClr val="hlink"/>
                </a:solidFill>
                <a:latin typeface="Inter"/>
                <a:ea typeface="Inter"/>
                <a:cs typeface="Inter"/>
                <a:sym typeface="Inter"/>
                <a:hlinkClick r:id="rId3"/>
              </a:rPr>
              <a:t>PLAY VIDEO</a:t>
            </a:r>
            <a:r>
              <a:rPr lang="en" sz="1200">
                <a:latin typeface="Inter"/>
                <a:ea typeface="Inter"/>
                <a:cs typeface="Inter"/>
                <a:sym typeface="Inter"/>
              </a:rPr>
              <a:t>: What is a Griot?</a:t>
            </a:r>
            <a:endParaRPr sz="1200">
              <a:latin typeface="Inter"/>
              <a:ea typeface="Inter"/>
              <a:cs typeface="Inter"/>
              <a:sym typeface="Inter"/>
            </a:endParaRPr>
          </a:p>
        </p:txBody>
      </p:sp>
      <p:sp>
        <p:nvSpPr>
          <p:cNvPr id="164" name="Google Shape;164;p30"/>
          <p:cNvSpPr txBox="1"/>
          <p:nvPr/>
        </p:nvSpPr>
        <p:spPr>
          <a:xfrm>
            <a:off x="1324050" y="4593200"/>
            <a:ext cx="6495900" cy="482700"/>
          </a:xfrm>
          <a:prstGeom prst="rect">
            <a:avLst/>
          </a:prstGeom>
          <a:solidFill>
            <a:srgbClr val="FFFFFF"/>
          </a:solidFill>
          <a:ln cap="flat" cmpd="sng" w="19050">
            <a:solidFill>
              <a:srgbClr val="E95C3D"/>
            </a:solidFill>
            <a:prstDash val="solid"/>
            <a:round/>
            <a:headEnd len="sm" w="sm" type="none"/>
            <a:tailEnd len="sm" w="sm" type="none"/>
          </a:ln>
        </p:spPr>
        <p:txBody>
          <a:bodyPr anchorCtr="0" anchor="b"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  Date: ________ Class: ____________________</a:t>
            </a:r>
            <a:endParaRPr sz="1800">
              <a:solidFill>
                <a:srgbClr val="595959"/>
              </a:solidFill>
            </a:endParaRPr>
          </a:p>
        </p:txBody>
      </p:sp>
      <p:pic>
        <p:nvPicPr>
          <p:cNvPr descr="Access Free Music Resources: https://berkonl.in/3HPNkYL &#10;&#10;In this video from the Berklee Online course Black Creative Expression: An Introduction to Africana Studies, course author and instructor Emmett G. Price III explores the role of the Griot—an essential figure in African communities. A Griot is a historian and storyteller, often a musician, who preserves and passes down tales from pre-colonial Africa through song. Traditionally, men are the Griots, coming from long family lineages of Griots and trained not only in music but in the deep understanding of African culture. Griots recount the histories of wars, deaths, achievements, hunters, warriors, and kings through ancestral memory. As Price explains, the Griot’s role extends beyond preserving the past—they also keep African culture alive in the present and for future generations.&#10;&#10;Learn more about this course: https://berkonl.in/4jkYS61&#10;&#10;ABOUT EMMETT G. PRICE III:&#10;Emmett G. Price III, PhD, is the founding dean of Africana Studies at Berklee College of Music and an internationally recognized expert on Black music, Afro-diasporic expression, and Christian worship. He is the author of “Hip Hop Culture,” executive editor of “The Encyclopedia of African American Music,” and editor of “The Black Church and Hip Hop Culture: Toward Bridging the Generational Divide.” A former editor-in-chief of “The Journal of Popular Music Studies,” his scholarship has appeared in leading journals such as “American Music,” “Ethnomusicology,” and “The Yale Journal of Music and Religion.” A celebrated speaker, he has addressed audiences at Nike, the Rock and Roll Hall of Fame, and NPR’s “All Things Considered,” and is co-host of the “All Rev’d Up” podcast. A trained musician, Price has performed globally with sacred music ensembles, gospel choirs, and jazz bands.&#10;&#10;About Berklee Online:&#10;Founded in 2002, Berklee Online is the premier innovator and largest provider of worldwide music education, offering the renowned curriculum of Berklee College of Music at a fraction of the cost through award-winning programming and instruction. Contact an Academic Advisor today:&#10;1-866-BERKLEE (US)&#10;1-617-747-2146 (international callers)&#10;advisors@online.berklee.edu&#10;&#10;http://www.facebook.com/BerkleeOnline&#10;http://www.instagram.com/berkleeonline/&#10;https://www.linkedin.com/company/berkleeonline &#10;https://www.tiktok.com/@berkleeonline&#10;&#10;Black Creative Expression | Africana Studies | Emmett G. Price III | Berklee Online | African Culture | The Griot | Gospel | Culture and Music | Hip Hop Culture" id="165" name="Google Shape;165;p30" title="What Is a Griot? | Black Creative Expression: Introduction to Africana Studies | Emmett G. Price III">
            <a:hlinkClick r:id="rId4"/>
          </p:cNvPr>
          <p:cNvPicPr preferRelativeResize="0"/>
          <p:nvPr/>
        </p:nvPicPr>
        <p:blipFill>
          <a:blip r:embed="rId5">
            <a:alphaModFix/>
          </a:blip>
          <a:stretch>
            <a:fillRect/>
          </a:stretch>
        </p:blipFill>
        <p:spPr>
          <a:xfrm>
            <a:off x="4676100" y="1019700"/>
            <a:ext cx="4253075" cy="2392350"/>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65"/>
                                        </p:tgtEl>
                                        <p:attrNameLst>
                                          <p:attrName>style.visibility</p:attrName>
                                        </p:attrNameLst>
                                      </p:cBhvr>
                                      <p:to>
                                        <p:strVal val="visible"/>
                                      </p:to>
                                    </p:set>
                                    <p:animEffect filter="fade" transition="in">
                                      <p:cBhvr>
                                        <p:cTn dur="1000"/>
                                        <p:tgtEl>
                                          <p:spTgt spid="165"/>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