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82" r:id="rId5"/>
    <p:sldMasterId id="2147483683" r:id="rId6"/>
    <p:sldMasterId id="2147483684"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Lst>
  <p:sldSz cy="10287000" cx="18288000"/>
  <p:notesSz cx="6858000" cy="9144000"/>
  <p:embeddedFontLst>
    <p:embeddedFont>
      <p:font typeface="Halant"/>
      <p:regular r:id="rId20"/>
      <p:bold r:id="rId21"/>
    </p:embeddedFont>
    <p:embeddedFont>
      <p:font typeface="Inter"/>
      <p:regular r:id="rId22"/>
      <p:bold r:id="rId23"/>
      <p:italic r:id="rId24"/>
      <p:boldItalic r:id="rId2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940FDFD2-1A91-4AC0-8004-BD89E5695B22}">
  <a:tblStyle styleId="{940FDFD2-1A91-4AC0-8004-BD89E5695B22}"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Halant-regular.fntdata"/><Relationship Id="rId22" Type="http://schemas.openxmlformats.org/officeDocument/2006/relationships/font" Target="fonts/Inter-regular.fntdata"/><Relationship Id="rId21" Type="http://schemas.openxmlformats.org/officeDocument/2006/relationships/font" Target="fonts/Halant-bold.fntdata"/><Relationship Id="rId24" Type="http://schemas.openxmlformats.org/officeDocument/2006/relationships/font" Target="fonts/Inter-italic.fntdata"/><Relationship Id="rId23" Type="http://schemas.openxmlformats.org/officeDocument/2006/relationships/font" Target="fonts/Inter-bold.fntdata"/><Relationship Id="rId1" Type="http://schemas.openxmlformats.org/officeDocument/2006/relationships/theme" Target="theme/theme4.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25" Type="http://schemas.openxmlformats.org/officeDocument/2006/relationships/font" Target="fonts/Inter-bold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Master" Target="slideMasters/slideMaster3.xml"/><Relationship Id="rId8" Type="http://schemas.openxmlformats.org/officeDocument/2006/relationships/notesMaster" Target="notesMasters/notesMaster1.xml"/><Relationship Id="rId11" Type="http://schemas.openxmlformats.org/officeDocument/2006/relationships/slide" Target="slides/slide3.xml"/><Relationship Id="rId10" Type="http://schemas.openxmlformats.org/officeDocument/2006/relationships/slide" Target="slides/slide2.xml"/><Relationship Id="rId13" Type="http://schemas.openxmlformats.org/officeDocument/2006/relationships/slide" Target="slides/slide5.xml"/><Relationship Id="rId12" Type="http://schemas.openxmlformats.org/officeDocument/2006/relationships/slide" Target="slides/slide4.xml"/><Relationship Id="rId15" Type="http://schemas.openxmlformats.org/officeDocument/2006/relationships/slide" Target="slides/slide7.xml"/><Relationship Id="rId14" Type="http://schemas.openxmlformats.org/officeDocument/2006/relationships/slide" Target="slides/slide6.xml"/><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6" name="Google Shape;206;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5" name="Shape 425"/>
        <p:cNvGrpSpPr/>
        <p:nvPr/>
      </p:nvGrpSpPr>
      <p:grpSpPr>
        <a:xfrm>
          <a:off x="0" y="0"/>
          <a:ext cx="0" cy="0"/>
          <a:chOff x="0" y="0"/>
          <a:chExt cx="0" cy="0"/>
        </a:xfrm>
      </p:grpSpPr>
      <p:sp>
        <p:nvSpPr>
          <p:cNvPr id="426" name="Google Shape;426;g3732808134c_1_2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27" name="Google Shape;427;g3732808134c_1_20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6" name="Shape 446"/>
        <p:cNvGrpSpPr/>
        <p:nvPr/>
      </p:nvGrpSpPr>
      <p:grpSpPr>
        <a:xfrm>
          <a:off x="0" y="0"/>
          <a:ext cx="0" cy="0"/>
          <a:chOff x="0" y="0"/>
          <a:chExt cx="0" cy="0"/>
        </a:xfrm>
      </p:grpSpPr>
      <p:sp>
        <p:nvSpPr>
          <p:cNvPr id="447" name="Google Shape;447;g375a4fea92b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“Now that we understand the devastating history Indigenous peoples endured, let’s explore how those historical harms still affect their health and well-being today.”</a:t>
            </a:r>
            <a:endParaRPr/>
          </a:p>
        </p:txBody>
      </p:sp>
      <p:sp>
        <p:nvSpPr>
          <p:cNvPr id="448" name="Google Shape;448;g375a4fea92b_0_2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g27887a6bb36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g27887a6bb36_1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g372db39acb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7" name="Google Shape;247;g372db39acb6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5" name="Shape 275"/>
        <p:cNvGrpSpPr/>
        <p:nvPr/>
      </p:nvGrpSpPr>
      <p:grpSpPr>
        <a:xfrm>
          <a:off x="0" y="0"/>
          <a:ext cx="0" cy="0"/>
          <a:chOff x="0" y="0"/>
          <a:chExt cx="0" cy="0"/>
        </a:xfrm>
      </p:grpSpPr>
      <p:sp>
        <p:nvSpPr>
          <p:cNvPr id="276" name="Google Shape;276;g3732808134c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7" name="Google Shape;277;g3732808134c_1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9" name="Shape 309"/>
        <p:cNvGrpSpPr/>
        <p:nvPr/>
      </p:nvGrpSpPr>
      <p:grpSpPr>
        <a:xfrm>
          <a:off x="0" y="0"/>
          <a:ext cx="0" cy="0"/>
          <a:chOff x="0" y="0"/>
          <a:chExt cx="0" cy="0"/>
        </a:xfrm>
      </p:grpSpPr>
      <p:sp>
        <p:nvSpPr>
          <p:cNvPr id="310" name="Google Shape;310;g2786918eafd_0_2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1" name="Google Shape;311;g2786918eafd_0_23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0" name="Shape 340"/>
        <p:cNvGrpSpPr/>
        <p:nvPr/>
      </p:nvGrpSpPr>
      <p:grpSpPr>
        <a:xfrm>
          <a:off x="0" y="0"/>
          <a:ext cx="0" cy="0"/>
          <a:chOff x="0" y="0"/>
          <a:chExt cx="0" cy="0"/>
        </a:xfrm>
      </p:grpSpPr>
      <p:sp>
        <p:nvSpPr>
          <p:cNvPr id="341" name="Google Shape;341;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2" name="Google Shape;342;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2" name="Shape 362"/>
        <p:cNvGrpSpPr/>
        <p:nvPr/>
      </p:nvGrpSpPr>
      <p:grpSpPr>
        <a:xfrm>
          <a:off x="0" y="0"/>
          <a:ext cx="0" cy="0"/>
          <a:chOff x="0" y="0"/>
          <a:chExt cx="0" cy="0"/>
        </a:xfrm>
      </p:grpSpPr>
      <p:sp>
        <p:nvSpPr>
          <p:cNvPr id="363" name="Google Shape;363;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4" name="Google Shape;364;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2" name="Shape 382"/>
        <p:cNvGrpSpPr/>
        <p:nvPr/>
      </p:nvGrpSpPr>
      <p:grpSpPr>
        <a:xfrm>
          <a:off x="0" y="0"/>
          <a:ext cx="0" cy="0"/>
          <a:chOff x="0" y="0"/>
          <a:chExt cx="0" cy="0"/>
        </a:xfrm>
      </p:grpSpPr>
      <p:sp>
        <p:nvSpPr>
          <p:cNvPr id="383" name="Google Shape;383;g3732808134c_1_1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4" name="Google Shape;384;g3732808134c_1_13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3" name="Shape 403"/>
        <p:cNvGrpSpPr/>
        <p:nvPr/>
      </p:nvGrpSpPr>
      <p:grpSpPr>
        <a:xfrm>
          <a:off x="0" y="0"/>
          <a:ext cx="0" cy="0"/>
          <a:chOff x="0" y="0"/>
          <a:chExt cx="0" cy="0"/>
        </a:xfrm>
      </p:grpSpPr>
      <p:sp>
        <p:nvSpPr>
          <p:cNvPr id="404" name="Google Shape;404;g373d94c3152_0_2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05" name="Google Shape;405;g373d94c3152_0_29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1"/>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2"/>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2"/>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80" name="Shape 80"/>
        <p:cNvGrpSpPr/>
        <p:nvPr/>
      </p:nvGrpSpPr>
      <p:grpSpPr>
        <a:xfrm>
          <a:off x="0" y="0"/>
          <a:ext cx="0" cy="0"/>
          <a:chOff x="0" y="0"/>
          <a:chExt cx="0" cy="0"/>
        </a:xfrm>
      </p:grpSpPr>
      <p:sp>
        <p:nvSpPr>
          <p:cNvPr id="81" name="Google Shape;81;p13"/>
          <p:cNvSpPr txBox="1"/>
          <p:nvPr>
            <p:ph type="title"/>
          </p:nvPr>
        </p:nvSpPr>
        <p:spPr>
          <a:xfrm>
            <a:off x="623400" y="890050"/>
            <a:ext cx="17041200" cy="1145400"/>
          </a:xfrm>
          <a:prstGeom prst="rect">
            <a:avLst/>
          </a:prstGeom>
        </p:spPr>
        <p:txBody>
          <a:bodyPr anchorCtr="0" anchor="ctr" bIns="45700" lIns="91425" spcFirstLastPara="1" rIns="91425" wrap="square" tIns="45700">
            <a:normAutofit/>
          </a:bodyPr>
          <a:lstStyle>
            <a:lvl1pPr lvl="0">
              <a:spcBef>
                <a:spcPts val="0"/>
              </a:spcBef>
              <a:spcAft>
                <a:spcPts val="0"/>
              </a:spcAft>
              <a:buSzPts val="4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2" name="Google Shape;82;p13"/>
          <p:cNvSpPr txBox="1"/>
          <p:nvPr>
            <p:ph idx="1" type="body"/>
          </p:nvPr>
        </p:nvSpPr>
        <p:spPr>
          <a:xfrm>
            <a:off x="623400" y="2304950"/>
            <a:ext cx="17041200" cy="6832800"/>
          </a:xfrm>
          <a:prstGeom prst="rect">
            <a:avLst/>
          </a:prstGeom>
        </p:spPr>
        <p:txBody>
          <a:bodyPr anchorCtr="0" anchor="t" bIns="45700" lIns="91425" spcFirstLastPara="1" rIns="91425" wrap="square" tIns="45700">
            <a:normAutofit/>
          </a:bodyPr>
          <a:lstStyle>
            <a:lvl1pPr indent="-431800" lvl="0" marL="457200">
              <a:spcBef>
                <a:spcPts val="640"/>
              </a:spcBef>
              <a:spcAft>
                <a:spcPts val="0"/>
              </a:spcAft>
              <a:buSzPts val="3200"/>
              <a:buChar char="•"/>
              <a:defRPr/>
            </a:lvl1pPr>
            <a:lvl2pPr indent="-406400" lvl="1" marL="914400">
              <a:spcBef>
                <a:spcPts val="560"/>
              </a:spcBef>
              <a:spcAft>
                <a:spcPts val="0"/>
              </a:spcAft>
              <a:buSzPts val="2800"/>
              <a:buChar char="–"/>
              <a:defRPr/>
            </a:lvl2pPr>
            <a:lvl3pPr indent="-381000" lvl="2" marL="1371600">
              <a:spcBef>
                <a:spcPts val="480"/>
              </a:spcBef>
              <a:spcAft>
                <a:spcPts val="0"/>
              </a:spcAft>
              <a:buSzPts val="2400"/>
              <a:buChar char="•"/>
              <a:defRPr/>
            </a:lvl3pPr>
            <a:lvl4pPr indent="-355600" lvl="3" marL="1828800">
              <a:spcBef>
                <a:spcPts val="400"/>
              </a:spcBef>
              <a:spcAft>
                <a:spcPts val="0"/>
              </a:spcAft>
              <a:buSzPts val="2000"/>
              <a:buChar char="–"/>
              <a:defRPr/>
            </a:lvl4pPr>
            <a:lvl5pPr indent="-355600" lvl="4" marL="2286000">
              <a:spcBef>
                <a:spcPts val="400"/>
              </a:spcBef>
              <a:spcAft>
                <a:spcPts val="0"/>
              </a:spcAft>
              <a:buSzPts val="2000"/>
              <a:buChar char="»"/>
              <a:defRPr/>
            </a:lvl5pPr>
            <a:lvl6pPr indent="-355600" lvl="5" marL="2743200">
              <a:spcBef>
                <a:spcPts val="400"/>
              </a:spcBef>
              <a:spcAft>
                <a:spcPts val="0"/>
              </a:spcAft>
              <a:buSzPts val="2000"/>
              <a:buChar char="•"/>
              <a:defRPr/>
            </a:lvl6pPr>
            <a:lvl7pPr indent="-355600" lvl="6" marL="3200400">
              <a:spcBef>
                <a:spcPts val="400"/>
              </a:spcBef>
              <a:spcAft>
                <a:spcPts val="0"/>
              </a:spcAft>
              <a:buSzPts val="2000"/>
              <a:buChar char="•"/>
              <a:defRPr/>
            </a:lvl7pPr>
            <a:lvl8pPr indent="-355600" lvl="7" marL="3657600">
              <a:spcBef>
                <a:spcPts val="400"/>
              </a:spcBef>
              <a:spcAft>
                <a:spcPts val="0"/>
              </a:spcAft>
              <a:buSzPts val="2000"/>
              <a:buChar char="•"/>
              <a:defRPr/>
            </a:lvl8pPr>
            <a:lvl9pPr indent="-355600" lvl="8" marL="4114800">
              <a:spcBef>
                <a:spcPts val="400"/>
              </a:spcBef>
              <a:spcAft>
                <a:spcPts val="0"/>
              </a:spcAft>
              <a:buSzPts val="2000"/>
              <a:buChar char="•"/>
              <a:defRPr/>
            </a:lvl9pPr>
          </a:lstStyle>
          <a:p/>
        </p:txBody>
      </p:sp>
      <p:sp>
        <p:nvSpPr>
          <p:cNvPr id="83" name="Google Shape;83;p13"/>
          <p:cNvSpPr txBox="1"/>
          <p:nvPr>
            <p:ph idx="12" type="sldNum"/>
          </p:nvPr>
        </p:nvSpPr>
        <p:spPr>
          <a:xfrm>
            <a:off x="16944916" y="9326434"/>
            <a:ext cx="1097400" cy="787200"/>
          </a:xfrm>
          <a:prstGeom prst="rect">
            <a:avLst/>
          </a:prstGeom>
        </p:spPr>
        <p:txBody>
          <a:bodyPr anchorCtr="0" anchor="ctr" bIns="45700" lIns="91425" spcFirstLastPara="1" rIns="91425" wrap="square" tIns="457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0" name="Shape 90"/>
        <p:cNvGrpSpPr/>
        <p:nvPr/>
      </p:nvGrpSpPr>
      <p:grpSpPr>
        <a:xfrm>
          <a:off x="0" y="0"/>
          <a:ext cx="0" cy="0"/>
          <a:chOff x="0" y="0"/>
          <a:chExt cx="0" cy="0"/>
        </a:xfrm>
      </p:grpSpPr>
      <p:sp>
        <p:nvSpPr>
          <p:cNvPr id="91" name="Google Shape;91;p15"/>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92" name="Google Shape;92;p15"/>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93" name="Google Shape;93;p15"/>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4" name="Shape 94"/>
        <p:cNvGrpSpPr/>
        <p:nvPr/>
      </p:nvGrpSpPr>
      <p:grpSpPr>
        <a:xfrm>
          <a:off x="0" y="0"/>
          <a:ext cx="0" cy="0"/>
          <a:chOff x="0" y="0"/>
          <a:chExt cx="0" cy="0"/>
        </a:xfrm>
      </p:grpSpPr>
      <p:sp>
        <p:nvSpPr>
          <p:cNvPr id="95" name="Google Shape;95;p16"/>
          <p:cNvSpPr txBox="1"/>
          <p:nvPr>
            <p:ph type="ctrTitle"/>
          </p:nvPr>
        </p:nvSpPr>
        <p:spPr>
          <a:xfrm>
            <a:off x="685800" y="2130425"/>
            <a:ext cx="7772400" cy="14700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96" name="Google Shape;96;p16"/>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rtl="0" algn="ctr">
              <a:spcBef>
                <a:spcPts val="640"/>
              </a:spcBef>
              <a:spcAft>
                <a:spcPts val="0"/>
              </a:spcAft>
              <a:buClr>
                <a:srgbClr val="888888"/>
              </a:buClr>
              <a:buSzPts val="3200"/>
              <a:buNone/>
              <a:defRPr>
                <a:solidFill>
                  <a:srgbClr val="888888"/>
                </a:solidFill>
              </a:defRPr>
            </a:lvl1pPr>
            <a:lvl2pPr lvl="1" rtl="0" algn="ctr">
              <a:spcBef>
                <a:spcPts val="560"/>
              </a:spcBef>
              <a:spcAft>
                <a:spcPts val="0"/>
              </a:spcAft>
              <a:buClr>
                <a:srgbClr val="888888"/>
              </a:buClr>
              <a:buSzPts val="2800"/>
              <a:buNone/>
              <a:defRPr>
                <a:solidFill>
                  <a:srgbClr val="888888"/>
                </a:solidFill>
              </a:defRPr>
            </a:lvl2pPr>
            <a:lvl3pPr lvl="2" rtl="0" algn="ctr">
              <a:spcBef>
                <a:spcPts val="480"/>
              </a:spcBef>
              <a:spcAft>
                <a:spcPts val="0"/>
              </a:spcAft>
              <a:buClr>
                <a:srgbClr val="888888"/>
              </a:buClr>
              <a:buSzPts val="2400"/>
              <a:buNone/>
              <a:defRPr>
                <a:solidFill>
                  <a:srgbClr val="888888"/>
                </a:solidFill>
              </a:defRPr>
            </a:lvl3pPr>
            <a:lvl4pPr lvl="3" rtl="0" algn="ctr">
              <a:spcBef>
                <a:spcPts val="400"/>
              </a:spcBef>
              <a:spcAft>
                <a:spcPts val="0"/>
              </a:spcAft>
              <a:buClr>
                <a:srgbClr val="888888"/>
              </a:buClr>
              <a:buSzPts val="2000"/>
              <a:buNone/>
              <a:defRPr>
                <a:solidFill>
                  <a:srgbClr val="888888"/>
                </a:solidFill>
              </a:defRPr>
            </a:lvl4pPr>
            <a:lvl5pPr lvl="4" rtl="0" algn="ctr">
              <a:spcBef>
                <a:spcPts val="400"/>
              </a:spcBef>
              <a:spcAft>
                <a:spcPts val="0"/>
              </a:spcAft>
              <a:buClr>
                <a:srgbClr val="888888"/>
              </a:buClr>
              <a:buSzPts val="2000"/>
              <a:buNone/>
              <a:defRPr>
                <a:solidFill>
                  <a:srgbClr val="888888"/>
                </a:solidFill>
              </a:defRPr>
            </a:lvl5pPr>
            <a:lvl6pPr lvl="5" rtl="0" algn="ctr">
              <a:spcBef>
                <a:spcPts val="400"/>
              </a:spcBef>
              <a:spcAft>
                <a:spcPts val="0"/>
              </a:spcAft>
              <a:buClr>
                <a:srgbClr val="888888"/>
              </a:buClr>
              <a:buSzPts val="2000"/>
              <a:buNone/>
              <a:defRPr>
                <a:solidFill>
                  <a:srgbClr val="888888"/>
                </a:solidFill>
              </a:defRPr>
            </a:lvl6pPr>
            <a:lvl7pPr lvl="6" rtl="0" algn="ctr">
              <a:spcBef>
                <a:spcPts val="400"/>
              </a:spcBef>
              <a:spcAft>
                <a:spcPts val="0"/>
              </a:spcAft>
              <a:buClr>
                <a:srgbClr val="888888"/>
              </a:buClr>
              <a:buSzPts val="2000"/>
              <a:buNone/>
              <a:defRPr>
                <a:solidFill>
                  <a:srgbClr val="888888"/>
                </a:solidFill>
              </a:defRPr>
            </a:lvl7pPr>
            <a:lvl8pPr lvl="7" rtl="0" algn="ctr">
              <a:spcBef>
                <a:spcPts val="400"/>
              </a:spcBef>
              <a:spcAft>
                <a:spcPts val="0"/>
              </a:spcAft>
              <a:buClr>
                <a:srgbClr val="888888"/>
              </a:buClr>
              <a:buSzPts val="2000"/>
              <a:buNone/>
              <a:defRPr>
                <a:solidFill>
                  <a:srgbClr val="888888"/>
                </a:solidFill>
              </a:defRPr>
            </a:lvl8pPr>
            <a:lvl9pPr lvl="8" rtl="0" algn="ctr">
              <a:spcBef>
                <a:spcPts val="400"/>
              </a:spcBef>
              <a:spcAft>
                <a:spcPts val="0"/>
              </a:spcAft>
              <a:buClr>
                <a:srgbClr val="888888"/>
              </a:buClr>
              <a:buSzPts val="2000"/>
              <a:buNone/>
              <a:defRPr>
                <a:solidFill>
                  <a:srgbClr val="888888"/>
                </a:solidFill>
              </a:defRPr>
            </a:lvl9pPr>
          </a:lstStyle>
          <a:p/>
        </p:txBody>
      </p:sp>
      <p:sp>
        <p:nvSpPr>
          <p:cNvPr id="97" name="Google Shape;97;p16"/>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98" name="Google Shape;98;p16"/>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99" name="Google Shape;99;p16"/>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00" name="Shape 100"/>
        <p:cNvGrpSpPr/>
        <p:nvPr/>
      </p:nvGrpSpPr>
      <p:grpSpPr>
        <a:xfrm>
          <a:off x="0" y="0"/>
          <a:ext cx="0" cy="0"/>
          <a:chOff x="0" y="0"/>
          <a:chExt cx="0" cy="0"/>
        </a:xfrm>
      </p:grpSpPr>
      <p:sp>
        <p:nvSpPr>
          <p:cNvPr id="101" name="Google Shape;101;p1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02" name="Google Shape;102;p17"/>
          <p:cNvSpPr txBox="1"/>
          <p:nvPr>
            <p:ph idx="1" type="body"/>
          </p:nvPr>
        </p:nvSpPr>
        <p:spPr>
          <a:xfrm>
            <a:off x="457200" y="1600200"/>
            <a:ext cx="8229600" cy="4526100"/>
          </a:xfrm>
          <a:prstGeom prst="rect">
            <a:avLst/>
          </a:prstGeom>
          <a:noFill/>
          <a:ln>
            <a:noFill/>
          </a:ln>
        </p:spPr>
        <p:txBody>
          <a:bodyPr anchorCtr="0" anchor="t" bIns="45700" lIns="91425" spcFirstLastPara="1" rIns="91425" wrap="square" tIns="45700">
            <a:normAutofit/>
          </a:bodyPr>
          <a:lstStyle>
            <a:lvl1pPr indent="-342900" lvl="0" marL="457200" rtl="0" algn="l">
              <a:spcBef>
                <a:spcPts val="360"/>
              </a:spcBef>
              <a:spcAft>
                <a:spcPts val="0"/>
              </a:spcAft>
              <a:buClr>
                <a:schemeClr val="dk1"/>
              </a:buClr>
              <a:buSzPts val="1800"/>
              <a:buChar char="•"/>
              <a:defRPr/>
            </a:lvl1pPr>
            <a:lvl2pPr indent="-342900" lvl="1" marL="914400" rtl="0" algn="l">
              <a:spcBef>
                <a:spcPts val="360"/>
              </a:spcBef>
              <a:spcAft>
                <a:spcPts val="0"/>
              </a:spcAft>
              <a:buClr>
                <a:schemeClr val="dk1"/>
              </a:buClr>
              <a:buSzPts val="1800"/>
              <a:buChar char="–"/>
              <a:defRPr/>
            </a:lvl2pPr>
            <a:lvl3pPr indent="-342900" lvl="2" marL="1371600" rtl="0" algn="l">
              <a:spcBef>
                <a:spcPts val="360"/>
              </a:spcBef>
              <a:spcAft>
                <a:spcPts val="0"/>
              </a:spcAft>
              <a:buClr>
                <a:schemeClr val="dk1"/>
              </a:buClr>
              <a:buSzPts val="1800"/>
              <a:buChar char="•"/>
              <a:defRPr/>
            </a:lvl3pPr>
            <a:lvl4pPr indent="-342900" lvl="3" marL="1828800" rtl="0" algn="l">
              <a:spcBef>
                <a:spcPts val="360"/>
              </a:spcBef>
              <a:spcAft>
                <a:spcPts val="0"/>
              </a:spcAft>
              <a:buClr>
                <a:schemeClr val="dk1"/>
              </a:buClr>
              <a:buSzPts val="1800"/>
              <a:buChar char="–"/>
              <a:defRPr/>
            </a:lvl4pPr>
            <a:lvl5pPr indent="-342900" lvl="4" marL="2286000" rtl="0" algn="l">
              <a:spcBef>
                <a:spcPts val="360"/>
              </a:spcBef>
              <a:spcAft>
                <a:spcPts val="0"/>
              </a:spcAft>
              <a:buClr>
                <a:schemeClr val="dk1"/>
              </a:buClr>
              <a:buSzPts val="1800"/>
              <a:buChar char="»"/>
              <a:defRPr/>
            </a:lvl5pPr>
            <a:lvl6pPr indent="-342900" lvl="5" marL="2743200" rtl="0" algn="l">
              <a:spcBef>
                <a:spcPts val="360"/>
              </a:spcBef>
              <a:spcAft>
                <a:spcPts val="0"/>
              </a:spcAft>
              <a:buClr>
                <a:schemeClr val="dk1"/>
              </a:buClr>
              <a:buSzPts val="1800"/>
              <a:buChar char="•"/>
              <a:defRPr/>
            </a:lvl6pPr>
            <a:lvl7pPr indent="-342900" lvl="6" marL="3200400" rtl="0" algn="l">
              <a:spcBef>
                <a:spcPts val="36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03" name="Google Shape;103;p17"/>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4" name="Google Shape;104;p17"/>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5" name="Google Shape;105;p17"/>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06" name="Shape 106"/>
        <p:cNvGrpSpPr/>
        <p:nvPr/>
      </p:nvGrpSpPr>
      <p:grpSpPr>
        <a:xfrm>
          <a:off x="0" y="0"/>
          <a:ext cx="0" cy="0"/>
          <a:chOff x="0" y="0"/>
          <a:chExt cx="0" cy="0"/>
        </a:xfrm>
      </p:grpSpPr>
      <p:sp>
        <p:nvSpPr>
          <p:cNvPr id="107" name="Google Shape;107;p18"/>
          <p:cNvSpPr txBox="1"/>
          <p:nvPr>
            <p:ph type="title"/>
          </p:nvPr>
        </p:nvSpPr>
        <p:spPr>
          <a:xfrm>
            <a:off x="722313" y="4406900"/>
            <a:ext cx="7772400" cy="1362000"/>
          </a:xfrm>
          <a:prstGeom prst="rect">
            <a:avLst/>
          </a:prstGeom>
          <a:noFill/>
          <a:ln>
            <a:noFill/>
          </a:ln>
        </p:spPr>
        <p:txBody>
          <a:bodyPr anchorCtr="0" anchor="t" bIns="45700" lIns="91425" spcFirstLastPara="1" rIns="91425" wrap="square" tIns="45700">
            <a:normAutofit/>
          </a:bodyPr>
          <a:lstStyle>
            <a:lvl1pPr lvl="0" rtl="0" algn="l">
              <a:spcBef>
                <a:spcPts val="0"/>
              </a:spcBef>
              <a:spcAft>
                <a:spcPts val="0"/>
              </a:spcAft>
              <a:buClr>
                <a:schemeClr val="dk1"/>
              </a:buClr>
              <a:buSzPts val="4000"/>
              <a:buFont typeface="Calibri"/>
              <a:buNone/>
              <a:defRPr b="1" sz="4000" cap="none"/>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08" name="Google Shape;108;p18"/>
          <p:cNvSpPr txBox="1"/>
          <p:nvPr>
            <p:ph idx="1" type="body"/>
          </p:nvPr>
        </p:nvSpPr>
        <p:spPr>
          <a:xfrm>
            <a:off x="722313" y="2906713"/>
            <a:ext cx="7772400" cy="1500300"/>
          </a:xfrm>
          <a:prstGeom prst="rect">
            <a:avLst/>
          </a:prstGeom>
          <a:noFill/>
          <a:ln>
            <a:noFill/>
          </a:ln>
        </p:spPr>
        <p:txBody>
          <a:bodyPr anchorCtr="0" anchor="b" bIns="45700" lIns="91425" spcFirstLastPara="1" rIns="91425" wrap="square" tIns="45700">
            <a:normAutofit/>
          </a:bodyPr>
          <a:lstStyle>
            <a:lvl1pPr indent="-228600" lvl="0" marL="457200" rtl="0" algn="l">
              <a:spcBef>
                <a:spcPts val="400"/>
              </a:spcBef>
              <a:spcAft>
                <a:spcPts val="0"/>
              </a:spcAft>
              <a:buClr>
                <a:srgbClr val="888888"/>
              </a:buClr>
              <a:buSzPts val="2000"/>
              <a:buNone/>
              <a:defRPr sz="2000">
                <a:solidFill>
                  <a:srgbClr val="888888"/>
                </a:solidFill>
              </a:defRPr>
            </a:lvl1pPr>
            <a:lvl2pPr indent="-228600" lvl="1" marL="914400" rtl="0" algn="l">
              <a:spcBef>
                <a:spcPts val="360"/>
              </a:spcBef>
              <a:spcAft>
                <a:spcPts val="0"/>
              </a:spcAft>
              <a:buClr>
                <a:srgbClr val="888888"/>
              </a:buClr>
              <a:buSzPts val="1800"/>
              <a:buNone/>
              <a:defRPr sz="1800">
                <a:solidFill>
                  <a:srgbClr val="888888"/>
                </a:solidFill>
              </a:defRPr>
            </a:lvl2pPr>
            <a:lvl3pPr indent="-228600" lvl="2" marL="1371600" rtl="0" algn="l">
              <a:spcBef>
                <a:spcPts val="320"/>
              </a:spcBef>
              <a:spcAft>
                <a:spcPts val="0"/>
              </a:spcAft>
              <a:buClr>
                <a:srgbClr val="888888"/>
              </a:buClr>
              <a:buSzPts val="1600"/>
              <a:buNone/>
              <a:defRPr sz="1600">
                <a:solidFill>
                  <a:srgbClr val="888888"/>
                </a:solidFill>
              </a:defRPr>
            </a:lvl3pPr>
            <a:lvl4pPr indent="-228600" lvl="3" marL="1828800" rtl="0" algn="l">
              <a:spcBef>
                <a:spcPts val="280"/>
              </a:spcBef>
              <a:spcAft>
                <a:spcPts val="0"/>
              </a:spcAft>
              <a:buClr>
                <a:srgbClr val="888888"/>
              </a:buClr>
              <a:buSzPts val="1400"/>
              <a:buNone/>
              <a:defRPr sz="1400">
                <a:solidFill>
                  <a:srgbClr val="888888"/>
                </a:solidFill>
              </a:defRPr>
            </a:lvl4pPr>
            <a:lvl5pPr indent="-228600" lvl="4" marL="2286000" rtl="0" algn="l">
              <a:spcBef>
                <a:spcPts val="280"/>
              </a:spcBef>
              <a:spcAft>
                <a:spcPts val="0"/>
              </a:spcAft>
              <a:buClr>
                <a:srgbClr val="888888"/>
              </a:buClr>
              <a:buSzPts val="1400"/>
              <a:buNone/>
              <a:defRPr sz="1400">
                <a:solidFill>
                  <a:srgbClr val="888888"/>
                </a:solidFill>
              </a:defRPr>
            </a:lvl5pPr>
            <a:lvl6pPr indent="-228600" lvl="5" marL="2743200" rtl="0" algn="l">
              <a:spcBef>
                <a:spcPts val="280"/>
              </a:spcBef>
              <a:spcAft>
                <a:spcPts val="0"/>
              </a:spcAft>
              <a:buClr>
                <a:srgbClr val="888888"/>
              </a:buClr>
              <a:buSzPts val="1400"/>
              <a:buNone/>
              <a:defRPr sz="1400">
                <a:solidFill>
                  <a:srgbClr val="888888"/>
                </a:solidFill>
              </a:defRPr>
            </a:lvl6pPr>
            <a:lvl7pPr indent="-228600" lvl="6" marL="3200400" rtl="0" algn="l">
              <a:spcBef>
                <a:spcPts val="280"/>
              </a:spcBef>
              <a:spcAft>
                <a:spcPts val="0"/>
              </a:spcAft>
              <a:buClr>
                <a:srgbClr val="888888"/>
              </a:buClr>
              <a:buSzPts val="1400"/>
              <a:buNone/>
              <a:defRPr sz="1400">
                <a:solidFill>
                  <a:srgbClr val="888888"/>
                </a:solidFill>
              </a:defRPr>
            </a:lvl7pPr>
            <a:lvl8pPr indent="-228600" lvl="7" marL="3657600" rtl="0" algn="l">
              <a:spcBef>
                <a:spcPts val="280"/>
              </a:spcBef>
              <a:spcAft>
                <a:spcPts val="0"/>
              </a:spcAft>
              <a:buClr>
                <a:srgbClr val="888888"/>
              </a:buClr>
              <a:buSzPts val="1400"/>
              <a:buNone/>
              <a:defRPr sz="1400">
                <a:solidFill>
                  <a:srgbClr val="888888"/>
                </a:solidFill>
              </a:defRPr>
            </a:lvl8pPr>
            <a:lvl9pPr indent="-228600" lvl="8" marL="4114800" rtl="0" algn="l">
              <a:spcBef>
                <a:spcPts val="280"/>
              </a:spcBef>
              <a:spcAft>
                <a:spcPts val="0"/>
              </a:spcAft>
              <a:buClr>
                <a:srgbClr val="888888"/>
              </a:buClr>
              <a:buSzPts val="1400"/>
              <a:buNone/>
              <a:defRPr sz="1400">
                <a:solidFill>
                  <a:srgbClr val="888888"/>
                </a:solidFill>
              </a:defRPr>
            </a:lvl9pPr>
          </a:lstStyle>
          <a:p/>
        </p:txBody>
      </p:sp>
      <p:sp>
        <p:nvSpPr>
          <p:cNvPr id="109" name="Google Shape;109;p18"/>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10" name="Google Shape;110;p18"/>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11" name="Google Shape;111;p18"/>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112" name="Shape 112"/>
        <p:cNvGrpSpPr/>
        <p:nvPr/>
      </p:nvGrpSpPr>
      <p:grpSpPr>
        <a:xfrm>
          <a:off x="0" y="0"/>
          <a:ext cx="0" cy="0"/>
          <a:chOff x="0" y="0"/>
          <a:chExt cx="0" cy="0"/>
        </a:xfrm>
      </p:grpSpPr>
      <p:sp>
        <p:nvSpPr>
          <p:cNvPr id="113" name="Google Shape;113;p1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14" name="Google Shape;114;p19"/>
          <p:cNvSpPr txBox="1"/>
          <p:nvPr>
            <p:ph idx="1" type="body"/>
          </p:nvPr>
        </p:nvSpPr>
        <p:spPr>
          <a:xfrm>
            <a:off x="457200" y="1600200"/>
            <a:ext cx="4038600" cy="4526100"/>
          </a:xfrm>
          <a:prstGeom prst="rect">
            <a:avLst/>
          </a:prstGeom>
          <a:noFill/>
          <a:ln>
            <a:noFill/>
          </a:ln>
        </p:spPr>
        <p:txBody>
          <a:bodyPr anchorCtr="0" anchor="t" bIns="45700" lIns="91425" spcFirstLastPara="1" rIns="91425" wrap="square" tIns="45700">
            <a:normAutofit/>
          </a:bodyPr>
          <a:lstStyle>
            <a:lvl1pPr indent="-406400" lvl="0" marL="457200" rtl="0" algn="l">
              <a:spcBef>
                <a:spcPts val="560"/>
              </a:spcBef>
              <a:spcAft>
                <a:spcPts val="0"/>
              </a:spcAft>
              <a:buClr>
                <a:schemeClr val="dk1"/>
              </a:buClr>
              <a:buSzPts val="2800"/>
              <a:buChar char="•"/>
              <a:defRPr sz="2800"/>
            </a:lvl1pPr>
            <a:lvl2pPr indent="-381000" lvl="1" marL="914400" rtl="0" algn="l">
              <a:spcBef>
                <a:spcPts val="480"/>
              </a:spcBef>
              <a:spcAft>
                <a:spcPts val="0"/>
              </a:spcAft>
              <a:buClr>
                <a:schemeClr val="dk1"/>
              </a:buClr>
              <a:buSzPts val="2400"/>
              <a:buChar char="–"/>
              <a:defRPr sz="2400"/>
            </a:lvl2pPr>
            <a:lvl3pPr indent="-355600" lvl="2" marL="1371600" rtl="0" algn="l">
              <a:spcBef>
                <a:spcPts val="400"/>
              </a:spcBef>
              <a:spcAft>
                <a:spcPts val="0"/>
              </a:spcAft>
              <a:buClr>
                <a:schemeClr val="dk1"/>
              </a:buClr>
              <a:buSzPts val="2000"/>
              <a:buChar char="•"/>
              <a:defRPr sz="2000"/>
            </a:lvl3pPr>
            <a:lvl4pPr indent="-342900" lvl="3" marL="1828800" rtl="0" algn="l">
              <a:spcBef>
                <a:spcPts val="360"/>
              </a:spcBef>
              <a:spcAft>
                <a:spcPts val="0"/>
              </a:spcAft>
              <a:buClr>
                <a:schemeClr val="dk1"/>
              </a:buClr>
              <a:buSzPts val="1800"/>
              <a:buChar char="–"/>
              <a:defRPr sz="1800"/>
            </a:lvl4pPr>
            <a:lvl5pPr indent="-342900" lvl="4" marL="2286000" rtl="0" algn="l">
              <a:spcBef>
                <a:spcPts val="360"/>
              </a:spcBef>
              <a:spcAft>
                <a:spcPts val="0"/>
              </a:spcAft>
              <a:buClr>
                <a:schemeClr val="dk1"/>
              </a:buClr>
              <a:buSzPts val="1800"/>
              <a:buChar char="»"/>
              <a:defRPr sz="1800"/>
            </a:lvl5pPr>
            <a:lvl6pPr indent="-342900" lvl="5" marL="2743200" rtl="0" algn="l">
              <a:spcBef>
                <a:spcPts val="360"/>
              </a:spcBef>
              <a:spcAft>
                <a:spcPts val="0"/>
              </a:spcAft>
              <a:buClr>
                <a:schemeClr val="dk1"/>
              </a:buClr>
              <a:buSzPts val="1800"/>
              <a:buChar char="•"/>
              <a:defRPr sz="1800"/>
            </a:lvl6pPr>
            <a:lvl7pPr indent="-342900" lvl="6" marL="3200400" rtl="0" algn="l">
              <a:spcBef>
                <a:spcPts val="360"/>
              </a:spcBef>
              <a:spcAft>
                <a:spcPts val="0"/>
              </a:spcAft>
              <a:buClr>
                <a:schemeClr val="dk1"/>
              </a:buClr>
              <a:buSzPts val="1800"/>
              <a:buChar char="•"/>
              <a:defRPr sz="1800"/>
            </a:lvl7pPr>
            <a:lvl8pPr indent="-342900" lvl="7" marL="3657600" rtl="0" algn="l">
              <a:spcBef>
                <a:spcPts val="360"/>
              </a:spcBef>
              <a:spcAft>
                <a:spcPts val="0"/>
              </a:spcAft>
              <a:buClr>
                <a:schemeClr val="dk1"/>
              </a:buClr>
              <a:buSzPts val="1800"/>
              <a:buChar char="•"/>
              <a:defRPr sz="1800"/>
            </a:lvl8pPr>
            <a:lvl9pPr indent="-342900" lvl="8" marL="4114800" rtl="0" algn="l">
              <a:spcBef>
                <a:spcPts val="360"/>
              </a:spcBef>
              <a:spcAft>
                <a:spcPts val="0"/>
              </a:spcAft>
              <a:buClr>
                <a:schemeClr val="dk1"/>
              </a:buClr>
              <a:buSzPts val="1800"/>
              <a:buChar char="•"/>
              <a:defRPr sz="1800"/>
            </a:lvl9pPr>
          </a:lstStyle>
          <a:p/>
        </p:txBody>
      </p:sp>
      <p:sp>
        <p:nvSpPr>
          <p:cNvPr id="115" name="Google Shape;115;p19"/>
          <p:cNvSpPr txBox="1"/>
          <p:nvPr>
            <p:ph idx="2" type="body"/>
          </p:nvPr>
        </p:nvSpPr>
        <p:spPr>
          <a:xfrm>
            <a:off x="4648200" y="1600200"/>
            <a:ext cx="4038600" cy="4526100"/>
          </a:xfrm>
          <a:prstGeom prst="rect">
            <a:avLst/>
          </a:prstGeom>
          <a:noFill/>
          <a:ln>
            <a:noFill/>
          </a:ln>
        </p:spPr>
        <p:txBody>
          <a:bodyPr anchorCtr="0" anchor="t" bIns="45700" lIns="91425" spcFirstLastPara="1" rIns="91425" wrap="square" tIns="45700">
            <a:normAutofit/>
          </a:bodyPr>
          <a:lstStyle>
            <a:lvl1pPr indent="-406400" lvl="0" marL="457200" rtl="0" algn="l">
              <a:spcBef>
                <a:spcPts val="560"/>
              </a:spcBef>
              <a:spcAft>
                <a:spcPts val="0"/>
              </a:spcAft>
              <a:buClr>
                <a:schemeClr val="dk1"/>
              </a:buClr>
              <a:buSzPts val="2800"/>
              <a:buChar char="•"/>
              <a:defRPr sz="2800"/>
            </a:lvl1pPr>
            <a:lvl2pPr indent="-381000" lvl="1" marL="914400" rtl="0" algn="l">
              <a:spcBef>
                <a:spcPts val="480"/>
              </a:spcBef>
              <a:spcAft>
                <a:spcPts val="0"/>
              </a:spcAft>
              <a:buClr>
                <a:schemeClr val="dk1"/>
              </a:buClr>
              <a:buSzPts val="2400"/>
              <a:buChar char="–"/>
              <a:defRPr sz="2400"/>
            </a:lvl2pPr>
            <a:lvl3pPr indent="-355600" lvl="2" marL="1371600" rtl="0" algn="l">
              <a:spcBef>
                <a:spcPts val="400"/>
              </a:spcBef>
              <a:spcAft>
                <a:spcPts val="0"/>
              </a:spcAft>
              <a:buClr>
                <a:schemeClr val="dk1"/>
              </a:buClr>
              <a:buSzPts val="2000"/>
              <a:buChar char="•"/>
              <a:defRPr sz="2000"/>
            </a:lvl3pPr>
            <a:lvl4pPr indent="-342900" lvl="3" marL="1828800" rtl="0" algn="l">
              <a:spcBef>
                <a:spcPts val="360"/>
              </a:spcBef>
              <a:spcAft>
                <a:spcPts val="0"/>
              </a:spcAft>
              <a:buClr>
                <a:schemeClr val="dk1"/>
              </a:buClr>
              <a:buSzPts val="1800"/>
              <a:buChar char="–"/>
              <a:defRPr sz="1800"/>
            </a:lvl4pPr>
            <a:lvl5pPr indent="-342900" lvl="4" marL="2286000" rtl="0" algn="l">
              <a:spcBef>
                <a:spcPts val="360"/>
              </a:spcBef>
              <a:spcAft>
                <a:spcPts val="0"/>
              </a:spcAft>
              <a:buClr>
                <a:schemeClr val="dk1"/>
              </a:buClr>
              <a:buSzPts val="1800"/>
              <a:buChar char="»"/>
              <a:defRPr sz="1800"/>
            </a:lvl5pPr>
            <a:lvl6pPr indent="-342900" lvl="5" marL="2743200" rtl="0" algn="l">
              <a:spcBef>
                <a:spcPts val="360"/>
              </a:spcBef>
              <a:spcAft>
                <a:spcPts val="0"/>
              </a:spcAft>
              <a:buClr>
                <a:schemeClr val="dk1"/>
              </a:buClr>
              <a:buSzPts val="1800"/>
              <a:buChar char="•"/>
              <a:defRPr sz="1800"/>
            </a:lvl6pPr>
            <a:lvl7pPr indent="-342900" lvl="6" marL="3200400" rtl="0" algn="l">
              <a:spcBef>
                <a:spcPts val="360"/>
              </a:spcBef>
              <a:spcAft>
                <a:spcPts val="0"/>
              </a:spcAft>
              <a:buClr>
                <a:schemeClr val="dk1"/>
              </a:buClr>
              <a:buSzPts val="1800"/>
              <a:buChar char="•"/>
              <a:defRPr sz="1800"/>
            </a:lvl7pPr>
            <a:lvl8pPr indent="-342900" lvl="7" marL="3657600" rtl="0" algn="l">
              <a:spcBef>
                <a:spcPts val="360"/>
              </a:spcBef>
              <a:spcAft>
                <a:spcPts val="0"/>
              </a:spcAft>
              <a:buClr>
                <a:schemeClr val="dk1"/>
              </a:buClr>
              <a:buSzPts val="1800"/>
              <a:buChar char="•"/>
              <a:defRPr sz="1800"/>
            </a:lvl8pPr>
            <a:lvl9pPr indent="-342900" lvl="8" marL="4114800" rtl="0" algn="l">
              <a:spcBef>
                <a:spcPts val="360"/>
              </a:spcBef>
              <a:spcAft>
                <a:spcPts val="0"/>
              </a:spcAft>
              <a:buClr>
                <a:schemeClr val="dk1"/>
              </a:buClr>
              <a:buSzPts val="1800"/>
              <a:buChar char="•"/>
              <a:defRPr sz="1800"/>
            </a:lvl9pPr>
          </a:lstStyle>
          <a:p/>
        </p:txBody>
      </p:sp>
      <p:sp>
        <p:nvSpPr>
          <p:cNvPr id="116" name="Google Shape;116;p19"/>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17" name="Google Shape;117;p19"/>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18" name="Google Shape;118;p19"/>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119" name="Shape 119"/>
        <p:cNvGrpSpPr/>
        <p:nvPr/>
      </p:nvGrpSpPr>
      <p:grpSpPr>
        <a:xfrm>
          <a:off x="0" y="0"/>
          <a:ext cx="0" cy="0"/>
          <a:chOff x="0" y="0"/>
          <a:chExt cx="0" cy="0"/>
        </a:xfrm>
      </p:grpSpPr>
      <p:sp>
        <p:nvSpPr>
          <p:cNvPr id="120" name="Google Shape;120;p2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4400"/>
              <a:buFont typeface="Calibri"/>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21" name="Google Shape;121;p20"/>
          <p:cNvSpPr txBox="1"/>
          <p:nvPr>
            <p:ph idx="1" type="body"/>
          </p:nvPr>
        </p:nvSpPr>
        <p:spPr>
          <a:xfrm>
            <a:off x="457200" y="1535113"/>
            <a:ext cx="4040100" cy="639900"/>
          </a:xfrm>
          <a:prstGeom prst="rect">
            <a:avLst/>
          </a:prstGeom>
          <a:noFill/>
          <a:ln>
            <a:noFill/>
          </a:ln>
        </p:spPr>
        <p:txBody>
          <a:bodyPr anchorCtr="0" anchor="b" bIns="45700" lIns="91425" spcFirstLastPara="1" rIns="91425" wrap="square" tIns="45700">
            <a:normAutofit/>
          </a:bodyPr>
          <a:lstStyle>
            <a:lvl1pPr indent="-228600" lvl="0" marL="457200" rtl="0" algn="l">
              <a:spcBef>
                <a:spcPts val="480"/>
              </a:spcBef>
              <a:spcAft>
                <a:spcPts val="0"/>
              </a:spcAft>
              <a:buClr>
                <a:schemeClr val="dk1"/>
              </a:buClr>
              <a:buSzPts val="2400"/>
              <a:buNone/>
              <a:defRPr b="1" sz="2400"/>
            </a:lvl1pPr>
            <a:lvl2pPr indent="-228600" lvl="1" marL="914400" rtl="0" algn="l">
              <a:spcBef>
                <a:spcPts val="400"/>
              </a:spcBef>
              <a:spcAft>
                <a:spcPts val="0"/>
              </a:spcAft>
              <a:buClr>
                <a:schemeClr val="dk1"/>
              </a:buClr>
              <a:buSzPts val="2000"/>
              <a:buNone/>
              <a:defRPr b="1" sz="2000"/>
            </a:lvl2pPr>
            <a:lvl3pPr indent="-228600" lvl="2" marL="1371600" rtl="0" algn="l">
              <a:spcBef>
                <a:spcPts val="360"/>
              </a:spcBef>
              <a:spcAft>
                <a:spcPts val="0"/>
              </a:spcAft>
              <a:buClr>
                <a:schemeClr val="dk1"/>
              </a:buClr>
              <a:buSzPts val="1800"/>
              <a:buNone/>
              <a:defRPr b="1" sz="1800"/>
            </a:lvl3pPr>
            <a:lvl4pPr indent="-228600" lvl="3" marL="1828800" rtl="0" algn="l">
              <a:spcBef>
                <a:spcPts val="320"/>
              </a:spcBef>
              <a:spcAft>
                <a:spcPts val="0"/>
              </a:spcAft>
              <a:buClr>
                <a:schemeClr val="dk1"/>
              </a:buClr>
              <a:buSzPts val="1600"/>
              <a:buNone/>
              <a:defRPr b="1" sz="1600"/>
            </a:lvl4pPr>
            <a:lvl5pPr indent="-228600" lvl="4" marL="2286000" rtl="0" algn="l">
              <a:spcBef>
                <a:spcPts val="320"/>
              </a:spcBef>
              <a:spcAft>
                <a:spcPts val="0"/>
              </a:spcAft>
              <a:buClr>
                <a:schemeClr val="dk1"/>
              </a:buClr>
              <a:buSzPts val="1600"/>
              <a:buNone/>
              <a:defRPr b="1" sz="1600"/>
            </a:lvl5pPr>
            <a:lvl6pPr indent="-228600" lvl="5" marL="2743200" rtl="0" algn="l">
              <a:spcBef>
                <a:spcPts val="320"/>
              </a:spcBef>
              <a:spcAft>
                <a:spcPts val="0"/>
              </a:spcAft>
              <a:buClr>
                <a:schemeClr val="dk1"/>
              </a:buClr>
              <a:buSzPts val="1600"/>
              <a:buNone/>
              <a:defRPr b="1" sz="1600"/>
            </a:lvl6pPr>
            <a:lvl7pPr indent="-228600" lvl="6" marL="3200400" rtl="0" algn="l">
              <a:spcBef>
                <a:spcPts val="320"/>
              </a:spcBef>
              <a:spcAft>
                <a:spcPts val="0"/>
              </a:spcAft>
              <a:buClr>
                <a:schemeClr val="dk1"/>
              </a:buClr>
              <a:buSzPts val="1600"/>
              <a:buNone/>
              <a:defRPr b="1" sz="1600"/>
            </a:lvl7pPr>
            <a:lvl8pPr indent="-228600" lvl="7" marL="3657600" rtl="0" algn="l">
              <a:spcBef>
                <a:spcPts val="320"/>
              </a:spcBef>
              <a:spcAft>
                <a:spcPts val="0"/>
              </a:spcAft>
              <a:buClr>
                <a:schemeClr val="dk1"/>
              </a:buClr>
              <a:buSzPts val="1600"/>
              <a:buNone/>
              <a:defRPr b="1" sz="1600"/>
            </a:lvl8pPr>
            <a:lvl9pPr indent="-228600" lvl="8" marL="4114800" rtl="0" algn="l">
              <a:spcBef>
                <a:spcPts val="320"/>
              </a:spcBef>
              <a:spcAft>
                <a:spcPts val="0"/>
              </a:spcAft>
              <a:buClr>
                <a:schemeClr val="dk1"/>
              </a:buClr>
              <a:buSzPts val="1600"/>
              <a:buNone/>
              <a:defRPr b="1" sz="1600"/>
            </a:lvl9pPr>
          </a:lstStyle>
          <a:p/>
        </p:txBody>
      </p:sp>
      <p:sp>
        <p:nvSpPr>
          <p:cNvPr id="122" name="Google Shape;122;p20"/>
          <p:cNvSpPr txBox="1"/>
          <p:nvPr>
            <p:ph idx="2" type="body"/>
          </p:nvPr>
        </p:nvSpPr>
        <p:spPr>
          <a:xfrm>
            <a:off x="457200" y="2174875"/>
            <a:ext cx="4040100" cy="3951300"/>
          </a:xfrm>
          <a:prstGeom prst="rect">
            <a:avLst/>
          </a:prstGeom>
          <a:noFill/>
          <a:ln>
            <a:noFill/>
          </a:ln>
        </p:spPr>
        <p:txBody>
          <a:bodyPr anchorCtr="0" anchor="t" bIns="45700" lIns="91425" spcFirstLastPara="1" rIns="91425" wrap="square" tIns="45700">
            <a:normAutofit/>
          </a:bodyPr>
          <a:lstStyle>
            <a:lvl1pPr indent="-381000" lvl="0" marL="457200" rtl="0" algn="l">
              <a:spcBef>
                <a:spcPts val="480"/>
              </a:spcBef>
              <a:spcAft>
                <a:spcPts val="0"/>
              </a:spcAft>
              <a:buClr>
                <a:schemeClr val="dk1"/>
              </a:buClr>
              <a:buSzPts val="2400"/>
              <a:buChar char="•"/>
              <a:defRPr sz="2400"/>
            </a:lvl1pPr>
            <a:lvl2pPr indent="-355600" lvl="1" marL="914400" rtl="0" algn="l">
              <a:spcBef>
                <a:spcPts val="400"/>
              </a:spcBef>
              <a:spcAft>
                <a:spcPts val="0"/>
              </a:spcAft>
              <a:buClr>
                <a:schemeClr val="dk1"/>
              </a:buClr>
              <a:buSzPts val="2000"/>
              <a:buChar char="–"/>
              <a:defRPr sz="2000"/>
            </a:lvl2pPr>
            <a:lvl3pPr indent="-342900" lvl="2" marL="1371600" rtl="0" algn="l">
              <a:spcBef>
                <a:spcPts val="360"/>
              </a:spcBef>
              <a:spcAft>
                <a:spcPts val="0"/>
              </a:spcAft>
              <a:buClr>
                <a:schemeClr val="dk1"/>
              </a:buClr>
              <a:buSzPts val="1800"/>
              <a:buChar char="•"/>
              <a:defRPr sz="1800"/>
            </a:lvl3pPr>
            <a:lvl4pPr indent="-330200" lvl="3" marL="1828800" rtl="0" algn="l">
              <a:spcBef>
                <a:spcPts val="320"/>
              </a:spcBef>
              <a:spcAft>
                <a:spcPts val="0"/>
              </a:spcAft>
              <a:buClr>
                <a:schemeClr val="dk1"/>
              </a:buClr>
              <a:buSzPts val="1600"/>
              <a:buChar char="–"/>
              <a:defRPr sz="1600"/>
            </a:lvl4pPr>
            <a:lvl5pPr indent="-330200" lvl="4" marL="2286000" rtl="0" algn="l">
              <a:spcBef>
                <a:spcPts val="320"/>
              </a:spcBef>
              <a:spcAft>
                <a:spcPts val="0"/>
              </a:spcAft>
              <a:buClr>
                <a:schemeClr val="dk1"/>
              </a:buClr>
              <a:buSzPts val="1600"/>
              <a:buChar char="»"/>
              <a:defRPr sz="1600"/>
            </a:lvl5pPr>
            <a:lvl6pPr indent="-330200" lvl="5" marL="2743200" rtl="0" algn="l">
              <a:spcBef>
                <a:spcPts val="320"/>
              </a:spcBef>
              <a:spcAft>
                <a:spcPts val="0"/>
              </a:spcAft>
              <a:buClr>
                <a:schemeClr val="dk1"/>
              </a:buClr>
              <a:buSzPts val="1600"/>
              <a:buChar char="•"/>
              <a:defRPr sz="1600"/>
            </a:lvl6pPr>
            <a:lvl7pPr indent="-330200" lvl="6" marL="3200400" rtl="0" algn="l">
              <a:spcBef>
                <a:spcPts val="320"/>
              </a:spcBef>
              <a:spcAft>
                <a:spcPts val="0"/>
              </a:spcAft>
              <a:buClr>
                <a:schemeClr val="dk1"/>
              </a:buClr>
              <a:buSzPts val="1600"/>
              <a:buChar char="•"/>
              <a:defRPr sz="1600"/>
            </a:lvl7pPr>
            <a:lvl8pPr indent="-330200" lvl="7" marL="3657600" rtl="0" algn="l">
              <a:spcBef>
                <a:spcPts val="320"/>
              </a:spcBef>
              <a:spcAft>
                <a:spcPts val="0"/>
              </a:spcAft>
              <a:buClr>
                <a:schemeClr val="dk1"/>
              </a:buClr>
              <a:buSzPts val="1600"/>
              <a:buChar char="•"/>
              <a:defRPr sz="1600"/>
            </a:lvl8pPr>
            <a:lvl9pPr indent="-330200" lvl="8" marL="4114800" rtl="0" algn="l">
              <a:spcBef>
                <a:spcPts val="320"/>
              </a:spcBef>
              <a:spcAft>
                <a:spcPts val="0"/>
              </a:spcAft>
              <a:buClr>
                <a:schemeClr val="dk1"/>
              </a:buClr>
              <a:buSzPts val="1600"/>
              <a:buChar char="•"/>
              <a:defRPr sz="1600"/>
            </a:lvl9pPr>
          </a:lstStyle>
          <a:p/>
        </p:txBody>
      </p:sp>
      <p:sp>
        <p:nvSpPr>
          <p:cNvPr id="123" name="Google Shape;123;p20"/>
          <p:cNvSpPr txBox="1"/>
          <p:nvPr>
            <p:ph idx="3" type="body"/>
          </p:nvPr>
        </p:nvSpPr>
        <p:spPr>
          <a:xfrm>
            <a:off x="4645025" y="1535113"/>
            <a:ext cx="4041900" cy="639900"/>
          </a:xfrm>
          <a:prstGeom prst="rect">
            <a:avLst/>
          </a:prstGeom>
          <a:noFill/>
          <a:ln>
            <a:noFill/>
          </a:ln>
        </p:spPr>
        <p:txBody>
          <a:bodyPr anchorCtr="0" anchor="b" bIns="45700" lIns="91425" spcFirstLastPara="1" rIns="91425" wrap="square" tIns="45700">
            <a:normAutofit/>
          </a:bodyPr>
          <a:lstStyle>
            <a:lvl1pPr indent="-228600" lvl="0" marL="457200" rtl="0" algn="l">
              <a:spcBef>
                <a:spcPts val="480"/>
              </a:spcBef>
              <a:spcAft>
                <a:spcPts val="0"/>
              </a:spcAft>
              <a:buClr>
                <a:schemeClr val="dk1"/>
              </a:buClr>
              <a:buSzPts val="2400"/>
              <a:buNone/>
              <a:defRPr b="1" sz="2400"/>
            </a:lvl1pPr>
            <a:lvl2pPr indent="-228600" lvl="1" marL="914400" rtl="0" algn="l">
              <a:spcBef>
                <a:spcPts val="400"/>
              </a:spcBef>
              <a:spcAft>
                <a:spcPts val="0"/>
              </a:spcAft>
              <a:buClr>
                <a:schemeClr val="dk1"/>
              </a:buClr>
              <a:buSzPts val="2000"/>
              <a:buNone/>
              <a:defRPr b="1" sz="2000"/>
            </a:lvl2pPr>
            <a:lvl3pPr indent="-228600" lvl="2" marL="1371600" rtl="0" algn="l">
              <a:spcBef>
                <a:spcPts val="360"/>
              </a:spcBef>
              <a:spcAft>
                <a:spcPts val="0"/>
              </a:spcAft>
              <a:buClr>
                <a:schemeClr val="dk1"/>
              </a:buClr>
              <a:buSzPts val="1800"/>
              <a:buNone/>
              <a:defRPr b="1" sz="1800"/>
            </a:lvl3pPr>
            <a:lvl4pPr indent="-228600" lvl="3" marL="1828800" rtl="0" algn="l">
              <a:spcBef>
                <a:spcPts val="320"/>
              </a:spcBef>
              <a:spcAft>
                <a:spcPts val="0"/>
              </a:spcAft>
              <a:buClr>
                <a:schemeClr val="dk1"/>
              </a:buClr>
              <a:buSzPts val="1600"/>
              <a:buNone/>
              <a:defRPr b="1" sz="1600"/>
            </a:lvl4pPr>
            <a:lvl5pPr indent="-228600" lvl="4" marL="2286000" rtl="0" algn="l">
              <a:spcBef>
                <a:spcPts val="320"/>
              </a:spcBef>
              <a:spcAft>
                <a:spcPts val="0"/>
              </a:spcAft>
              <a:buClr>
                <a:schemeClr val="dk1"/>
              </a:buClr>
              <a:buSzPts val="1600"/>
              <a:buNone/>
              <a:defRPr b="1" sz="1600"/>
            </a:lvl5pPr>
            <a:lvl6pPr indent="-228600" lvl="5" marL="2743200" rtl="0" algn="l">
              <a:spcBef>
                <a:spcPts val="320"/>
              </a:spcBef>
              <a:spcAft>
                <a:spcPts val="0"/>
              </a:spcAft>
              <a:buClr>
                <a:schemeClr val="dk1"/>
              </a:buClr>
              <a:buSzPts val="1600"/>
              <a:buNone/>
              <a:defRPr b="1" sz="1600"/>
            </a:lvl6pPr>
            <a:lvl7pPr indent="-228600" lvl="6" marL="3200400" rtl="0" algn="l">
              <a:spcBef>
                <a:spcPts val="320"/>
              </a:spcBef>
              <a:spcAft>
                <a:spcPts val="0"/>
              </a:spcAft>
              <a:buClr>
                <a:schemeClr val="dk1"/>
              </a:buClr>
              <a:buSzPts val="1600"/>
              <a:buNone/>
              <a:defRPr b="1" sz="1600"/>
            </a:lvl7pPr>
            <a:lvl8pPr indent="-228600" lvl="7" marL="3657600" rtl="0" algn="l">
              <a:spcBef>
                <a:spcPts val="320"/>
              </a:spcBef>
              <a:spcAft>
                <a:spcPts val="0"/>
              </a:spcAft>
              <a:buClr>
                <a:schemeClr val="dk1"/>
              </a:buClr>
              <a:buSzPts val="1600"/>
              <a:buNone/>
              <a:defRPr b="1" sz="1600"/>
            </a:lvl8pPr>
            <a:lvl9pPr indent="-228600" lvl="8" marL="4114800" rtl="0" algn="l">
              <a:spcBef>
                <a:spcPts val="320"/>
              </a:spcBef>
              <a:spcAft>
                <a:spcPts val="0"/>
              </a:spcAft>
              <a:buClr>
                <a:schemeClr val="dk1"/>
              </a:buClr>
              <a:buSzPts val="1600"/>
              <a:buNone/>
              <a:defRPr b="1" sz="1600"/>
            </a:lvl9pPr>
          </a:lstStyle>
          <a:p/>
        </p:txBody>
      </p:sp>
      <p:sp>
        <p:nvSpPr>
          <p:cNvPr id="124" name="Google Shape;124;p20"/>
          <p:cNvSpPr txBox="1"/>
          <p:nvPr>
            <p:ph idx="4" type="body"/>
          </p:nvPr>
        </p:nvSpPr>
        <p:spPr>
          <a:xfrm>
            <a:off x="4645025" y="2174875"/>
            <a:ext cx="4041900" cy="3951300"/>
          </a:xfrm>
          <a:prstGeom prst="rect">
            <a:avLst/>
          </a:prstGeom>
          <a:noFill/>
          <a:ln>
            <a:noFill/>
          </a:ln>
        </p:spPr>
        <p:txBody>
          <a:bodyPr anchorCtr="0" anchor="t" bIns="45700" lIns="91425" spcFirstLastPara="1" rIns="91425" wrap="square" tIns="45700">
            <a:normAutofit/>
          </a:bodyPr>
          <a:lstStyle>
            <a:lvl1pPr indent="-381000" lvl="0" marL="457200" rtl="0" algn="l">
              <a:spcBef>
                <a:spcPts val="480"/>
              </a:spcBef>
              <a:spcAft>
                <a:spcPts val="0"/>
              </a:spcAft>
              <a:buClr>
                <a:schemeClr val="dk1"/>
              </a:buClr>
              <a:buSzPts val="2400"/>
              <a:buChar char="•"/>
              <a:defRPr sz="2400"/>
            </a:lvl1pPr>
            <a:lvl2pPr indent="-355600" lvl="1" marL="914400" rtl="0" algn="l">
              <a:spcBef>
                <a:spcPts val="400"/>
              </a:spcBef>
              <a:spcAft>
                <a:spcPts val="0"/>
              </a:spcAft>
              <a:buClr>
                <a:schemeClr val="dk1"/>
              </a:buClr>
              <a:buSzPts val="2000"/>
              <a:buChar char="–"/>
              <a:defRPr sz="2000"/>
            </a:lvl2pPr>
            <a:lvl3pPr indent="-342900" lvl="2" marL="1371600" rtl="0" algn="l">
              <a:spcBef>
                <a:spcPts val="360"/>
              </a:spcBef>
              <a:spcAft>
                <a:spcPts val="0"/>
              </a:spcAft>
              <a:buClr>
                <a:schemeClr val="dk1"/>
              </a:buClr>
              <a:buSzPts val="1800"/>
              <a:buChar char="•"/>
              <a:defRPr sz="1800"/>
            </a:lvl3pPr>
            <a:lvl4pPr indent="-330200" lvl="3" marL="1828800" rtl="0" algn="l">
              <a:spcBef>
                <a:spcPts val="320"/>
              </a:spcBef>
              <a:spcAft>
                <a:spcPts val="0"/>
              </a:spcAft>
              <a:buClr>
                <a:schemeClr val="dk1"/>
              </a:buClr>
              <a:buSzPts val="1600"/>
              <a:buChar char="–"/>
              <a:defRPr sz="1600"/>
            </a:lvl4pPr>
            <a:lvl5pPr indent="-330200" lvl="4" marL="2286000" rtl="0" algn="l">
              <a:spcBef>
                <a:spcPts val="320"/>
              </a:spcBef>
              <a:spcAft>
                <a:spcPts val="0"/>
              </a:spcAft>
              <a:buClr>
                <a:schemeClr val="dk1"/>
              </a:buClr>
              <a:buSzPts val="1600"/>
              <a:buChar char="»"/>
              <a:defRPr sz="1600"/>
            </a:lvl5pPr>
            <a:lvl6pPr indent="-330200" lvl="5" marL="2743200" rtl="0" algn="l">
              <a:spcBef>
                <a:spcPts val="320"/>
              </a:spcBef>
              <a:spcAft>
                <a:spcPts val="0"/>
              </a:spcAft>
              <a:buClr>
                <a:schemeClr val="dk1"/>
              </a:buClr>
              <a:buSzPts val="1600"/>
              <a:buChar char="•"/>
              <a:defRPr sz="1600"/>
            </a:lvl6pPr>
            <a:lvl7pPr indent="-330200" lvl="6" marL="3200400" rtl="0" algn="l">
              <a:spcBef>
                <a:spcPts val="320"/>
              </a:spcBef>
              <a:spcAft>
                <a:spcPts val="0"/>
              </a:spcAft>
              <a:buClr>
                <a:schemeClr val="dk1"/>
              </a:buClr>
              <a:buSzPts val="1600"/>
              <a:buChar char="•"/>
              <a:defRPr sz="1600"/>
            </a:lvl7pPr>
            <a:lvl8pPr indent="-330200" lvl="7" marL="3657600" rtl="0" algn="l">
              <a:spcBef>
                <a:spcPts val="320"/>
              </a:spcBef>
              <a:spcAft>
                <a:spcPts val="0"/>
              </a:spcAft>
              <a:buClr>
                <a:schemeClr val="dk1"/>
              </a:buClr>
              <a:buSzPts val="1600"/>
              <a:buChar char="•"/>
              <a:defRPr sz="1600"/>
            </a:lvl8pPr>
            <a:lvl9pPr indent="-330200" lvl="8" marL="4114800" rtl="0" algn="l">
              <a:spcBef>
                <a:spcPts val="320"/>
              </a:spcBef>
              <a:spcAft>
                <a:spcPts val="0"/>
              </a:spcAft>
              <a:buClr>
                <a:schemeClr val="dk1"/>
              </a:buClr>
              <a:buSzPts val="1600"/>
              <a:buChar char="•"/>
              <a:defRPr sz="1600"/>
            </a:lvl9pPr>
          </a:lstStyle>
          <a:p/>
        </p:txBody>
      </p:sp>
      <p:sp>
        <p:nvSpPr>
          <p:cNvPr id="125" name="Google Shape;125;p20"/>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26" name="Google Shape;126;p20"/>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27" name="Google Shape;127;p20"/>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28" name="Shape 128"/>
        <p:cNvGrpSpPr/>
        <p:nvPr/>
      </p:nvGrpSpPr>
      <p:grpSpPr>
        <a:xfrm>
          <a:off x="0" y="0"/>
          <a:ext cx="0" cy="0"/>
          <a:chOff x="0" y="0"/>
          <a:chExt cx="0" cy="0"/>
        </a:xfrm>
      </p:grpSpPr>
      <p:sp>
        <p:nvSpPr>
          <p:cNvPr id="129" name="Google Shape;129;p2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30" name="Google Shape;130;p21"/>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31" name="Google Shape;131;p21"/>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32" name="Google Shape;132;p21"/>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3"/>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3"/>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33" name="Shape 133"/>
        <p:cNvGrpSpPr/>
        <p:nvPr/>
      </p:nvGrpSpPr>
      <p:grpSpPr>
        <a:xfrm>
          <a:off x="0" y="0"/>
          <a:ext cx="0" cy="0"/>
          <a:chOff x="0" y="0"/>
          <a:chExt cx="0" cy="0"/>
        </a:xfrm>
      </p:grpSpPr>
      <p:sp>
        <p:nvSpPr>
          <p:cNvPr id="134" name="Google Shape;134;p22"/>
          <p:cNvSpPr txBox="1"/>
          <p:nvPr>
            <p:ph type="title"/>
          </p:nvPr>
        </p:nvSpPr>
        <p:spPr>
          <a:xfrm>
            <a:off x="457200" y="273050"/>
            <a:ext cx="3008400" cy="1162200"/>
          </a:xfrm>
          <a:prstGeom prst="rect">
            <a:avLst/>
          </a:prstGeom>
          <a:noFill/>
          <a:ln>
            <a:noFill/>
          </a:ln>
        </p:spPr>
        <p:txBody>
          <a:bodyPr anchorCtr="0" anchor="b" bIns="45700" lIns="91425" spcFirstLastPara="1" rIns="91425" wrap="square" tIns="45700">
            <a:normAutofit/>
          </a:bodyPr>
          <a:lstStyle>
            <a:lvl1pPr lvl="0" rtl="0" algn="l">
              <a:spcBef>
                <a:spcPts val="0"/>
              </a:spcBef>
              <a:spcAft>
                <a:spcPts val="0"/>
              </a:spcAft>
              <a:buClr>
                <a:schemeClr val="dk1"/>
              </a:buClr>
              <a:buSzPts val="2000"/>
              <a:buFont typeface="Calibri"/>
              <a:buNone/>
              <a:defRPr b="1" sz="20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35" name="Google Shape;135;p22"/>
          <p:cNvSpPr txBox="1"/>
          <p:nvPr>
            <p:ph idx="1" type="body"/>
          </p:nvPr>
        </p:nvSpPr>
        <p:spPr>
          <a:xfrm>
            <a:off x="3575050" y="273050"/>
            <a:ext cx="5111700" cy="5853000"/>
          </a:xfrm>
          <a:prstGeom prst="rect">
            <a:avLst/>
          </a:prstGeom>
          <a:noFill/>
          <a:ln>
            <a:noFill/>
          </a:ln>
        </p:spPr>
        <p:txBody>
          <a:bodyPr anchorCtr="0" anchor="t" bIns="45700" lIns="91425" spcFirstLastPara="1" rIns="91425" wrap="square" tIns="45700">
            <a:normAutofit/>
          </a:bodyPr>
          <a:lstStyle>
            <a:lvl1pPr indent="-431800" lvl="0" marL="457200" rtl="0" algn="l">
              <a:spcBef>
                <a:spcPts val="640"/>
              </a:spcBef>
              <a:spcAft>
                <a:spcPts val="0"/>
              </a:spcAft>
              <a:buClr>
                <a:schemeClr val="dk1"/>
              </a:buClr>
              <a:buSzPts val="3200"/>
              <a:buChar char="•"/>
              <a:defRPr sz="3200"/>
            </a:lvl1pPr>
            <a:lvl2pPr indent="-406400" lvl="1" marL="914400" rtl="0" algn="l">
              <a:spcBef>
                <a:spcPts val="560"/>
              </a:spcBef>
              <a:spcAft>
                <a:spcPts val="0"/>
              </a:spcAft>
              <a:buClr>
                <a:schemeClr val="dk1"/>
              </a:buClr>
              <a:buSzPts val="2800"/>
              <a:buChar char="–"/>
              <a:defRPr sz="2800"/>
            </a:lvl2pPr>
            <a:lvl3pPr indent="-381000" lvl="2" marL="1371600" rtl="0" algn="l">
              <a:spcBef>
                <a:spcPts val="480"/>
              </a:spcBef>
              <a:spcAft>
                <a:spcPts val="0"/>
              </a:spcAft>
              <a:buClr>
                <a:schemeClr val="dk1"/>
              </a:buClr>
              <a:buSzPts val="2400"/>
              <a:buChar char="•"/>
              <a:defRPr sz="2400"/>
            </a:lvl3pPr>
            <a:lvl4pPr indent="-355600" lvl="3" marL="1828800" rtl="0" algn="l">
              <a:spcBef>
                <a:spcPts val="400"/>
              </a:spcBef>
              <a:spcAft>
                <a:spcPts val="0"/>
              </a:spcAft>
              <a:buClr>
                <a:schemeClr val="dk1"/>
              </a:buClr>
              <a:buSzPts val="2000"/>
              <a:buChar char="–"/>
              <a:defRPr sz="2000"/>
            </a:lvl4pPr>
            <a:lvl5pPr indent="-355600" lvl="4" marL="2286000" rtl="0" algn="l">
              <a:spcBef>
                <a:spcPts val="400"/>
              </a:spcBef>
              <a:spcAft>
                <a:spcPts val="0"/>
              </a:spcAft>
              <a:buClr>
                <a:schemeClr val="dk1"/>
              </a:buClr>
              <a:buSzPts val="2000"/>
              <a:buChar char="»"/>
              <a:defRPr sz="2000"/>
            </a:lvl5pPr>
            <a:lvl6pPr indent="-355600" lvl="5" marL="2743200" rtl="0" algn="l">
              <a:spcBef>
                <a:spcPts val="400"/>
              </a:spcBef>
              <a:spcAft>
                <a:spcPts val="0"/>
              </a:spcAft>
              <a:buClr>
                <a:schemeClr val="dk1"/>
              </a:buClr>
              <a:buSzPts val="2000"/>
              <a:buChar char="•"/>
              <a:defRPr sz="2000"/>
            </a:lvl6pPr>
            <a:lvl7pPr indent="-355600" lvl="6" marL="3200400" rtl="0" algn="l">
              <a:spcBef>
                <a:spcPts val="400"/>
              </a:spcBef>
              <a:spcAft>
                <a:spcPts val="0"/>
              </a:spcAft>
              <a:buClr>
                <a:schemeClr val="dk1"/>
              </a:buClr>
              <a:buSzPts val="2000"/>
              <a:buChar char="•"/>
              <a:defRPr sz="2000"/>
            </a:lvl7pPr>
            <a:lvl8pPr indent="-355600" lvl="7" marL="3657600" rtl="0" algn="l">
              <a:spcBef>
                <a:spcPts val="400"/>
              </a:spcBef>
              <a:spcAft>
                <a:spcPts val="0"/>
              </a:spcAft>
              <a:buClr>
                <a:schemeClr val="dk1"/>
              </a:buClr>
              <a:buSzPts val="2000"/>
              <a:buChar char="•"/>
              <a:defRPr sz="2000"/>
            </a:lvl8pPr>
            <a:lvl9pPr indent="-355600" lvl="8" marL="4114800" rtl="0" algn="l">
              <a:spcBef>
                <a:spcPts val="400"/>
              </a:spcBef>
              <a:spcAft>
                <a:spcPts val="0"/>
              </a:spcAft>
              <a:buClr>
                <a:schemeClr val="dk1"/>
              </a:buClr>
              <a:buSzPts val="2000"/>
              <a:buChar char="•"/>
              <a:defRPr sz="2000"/>
            </a:lvl9pPr>
          </a:lstStyle>
          <a:p/>
        </p:txBody>
      </p:sp>
      <p:sp>
        <p:nvSpPr>
          <p:cNvPr id="136" name="Google Shape;136;p22"/>
          <p:cNvSpPr txBox="1"/>
          <p:nvPr>
            <p:ph idx="2" type="body"/>
          </p:nvPr>
        </p:nvSpPr>
        <p:spPr>
          <a:xfrm>
            <a:off x="457200" y="1435100"/>
            <a:ext cx="3008400" cy="4691100"/>
          </a:xfrm>
          <a:prstGeom prst="rect">
            <a:avLst/>
          </a:prstGeom>
          <a:noFill/>
          <a:ln>
            <a:noFill/>
          </a:ln>
        </p:spPr>
        <p:txBody>
          <a:bodyPr anchorCtr="0" anchor="t" bIns="45700" lIns="91425" spcFirstLastPara="1" rIns="91425" wrap="square" tIns="45700">
            <a:normAutofit/>
          </a:bodyPr>
          <a:lstStyle>
            <a:lvl1pPr indent="-228600" lvl="0" marL="457200" rtl="0" algn="l">
              <a:spcBef>
                <a:spcPts val="280"/>
              </a:spcBef>
              <a:spcAft>
                <a:spcPts val="0"/>
              </a:spcAft>
              <a:buClr>
                <a:schemeClr val="dk1"/>
              </a:buClr>
              <a:buSzPts val="1400"/>
              <a:buNone/>
              <a:defRPr sz="1400"/>
            </a:lvl1pPr>
            <a:lvl2pPr indent="-228600" lvl="1" marL="914400" rtl="0" algn="l">
              <a:spcBef>
                <a:spcPts val="240"/>
              </a:spcBef>
              <a:spcAft>
                <a:spcPts val="0"/>
              </a:spcAft>
              <a:buClr>
                <a:schemeClr val="dk1"/>
              </a:buClr>
              <a:buSzPts val="1200"/>
              <a:buNone/>
              <a:defRPr sz="1200"/>
            </a:lvl2pPr>
            <a:lvl3pPr indent="-228600" lvl="2" marL="1371600" rtl="0" algn="l">
              <a:spcBef>
                <a:spcPts val="200"/>
              </a:spcBef>
              <a:spcAft>
                <a:spcPts val="0"/>
              </a:spcAft>
              <a:buClr>
                <a:schemeClr val="dk1"/>
              </a:buClr>
              <a:buSzPts val="1000"/>
              <a:buNone/>
              <a:defRPr sz="1000"/>
            </a:lvl3pPr>
            <a:lvl4pPr indent="-228600" lvl="3" marL="1828800" rtl="0" algn="l">
              <a:spcBef>
                <a:spcPts val="180"/>
              </a:spcBef>
              <a:spcAft>
                <a:spcPts val="0"/>
              </a:spcAft>
              <a:buClr>
                <a:schemeClr val="dk1"/>
              </a:buClr>
              <a:buSzPts val="900"/>
              <a:buNone/>
              <a:defRPr sz="900"/>
            </a:lvl4pPr>
            <a:lvl5pPr indent="-228600" lvl="4" marL="2286000" rtl="0" algn="l">
              <a:spcBef>
                <a:spcPts val="180"/>
              </a:spcBef>
              <a:spcAft>
                <a:spcPts val="0"/>
              </a:spcAft>
              <a:buClr>
                <a:schemeClr val="dk1"/>
              </a:buClr>
              <a:buSzPts val="900"/>
              <a:buNone/>
              <a:defRPr sz="900"/>
            </a:lvl5pPr>
            <a:lvl6pPr indent="-228600" lvl="5" marL="2743200" rtl="0" algn="l">
              <a:spcBef>
                <a:spcPts val="180"/>
              </a:spcBef>
              <a:spcAft>
                <a:spcPts val="0"/>
              </a:spcAft>
              <a:buClr>
                <a:schemeClr val="dk1"/>
              </a:buClr>
              <a:buSzPts val="900"/>
              <a:buNone/>
              <a:defRPr sz="900"/>
            </a:lvl6pPr>
            <a:lvl7pPr indent="-228600" lvl="6" marL="3200400" rtl="0" algn="l">
              <a:spcBef>
                <a:spcPts val="180"/>
              </a:spcBef>
              <a:spcAft>
                <a:spcPts val="0"/>
              </a:spcAft>
              <a:buClr>
                <a:schemeClr val="dk1"/>
              </a:buClr>
              <a:buSzPts val="900"/>
              <a:buNone/>
              <a:defRPr sz="900"/>
            </a:lvl7pPr>
            <a:lvl8pPr indent="-228600" lvl="7" marL="3657600" rtl="0" algn="l">
              <a:spcBef>
                <a:spcPts val="180"/>
              </a:spcBef>
              <a:spcAft>
                <a:spcPts val="0"/>
              </a:spcAft>
              <a:buClr>
                <a:schemeClr val="dk1"/>
              </a:buClr>
              <a:buSzPts val="900"/>
              <a:buNone/>
              <a:defRPr sz="900"/>
            </a:lvl8pPr>
            <a:lvl9pPr indent="-228600" lvl="8" marL="4114800" rtl="0" algn="l">
              <a:spcBef>
                <a:spcPts val="180"/>
              </a:spcBef>
              <a:spcAft>
                <a:spcPts val="0"/>
              </a:spcAft>
              <a:buClr>
                <a:schemeClr val="dk1"/>
              </a:buClr>
              <a:buSzPts val="900"/>
              <a:buNone/>
              <a:defRPr sz="900"/>
            </a:lvl9pPr>
          </a:lstStyle>
          <a:p/>
        </p:txBody>
      </p:sp>
      <p:sp>
        <p:nvSpPr>
          <p:cNvPr id="137" name="Google Shape;137;p22"/>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38" name="Google Shape;138;p22"/>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39" name="Google Shape;139;p22"/>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40" name="Shape 140"/>
        <p:cNvGrpSpPr/>
        <p:nvPr/>
      </p:nvGrpSpPr>
      <p:grpSpPr>
        <a:xfrm>
          <a:off x="0" y="0"/>
          <a:ext cx="0" cy="0"/>
          <a:chOff x="0" y="0"/>
          <a:chExt cx="0" cy="0"/>
        </a:xfrm>
      </p:grpSpPr>
      <p:sp>
        <p:nvSpPr>
          <p:cNvPr id="141" name="Google Shape;141;p23"/>
          <p:cNvSpPr txBox="1"/>
          <p:nvPr>
            <p:ph type="title"/>
          </p:nvPr>
        </p:nvSpPr>
        <p:spPr>
          <a:xfrm>
            <a:off x="1792288" y="4800600"/>
            <a:ext cx="5486400" cy="566700"/>
          </a:xfrm>
          <a:prstGeom prst="rect">
            <a:avLst/>
          </a:prstGeom>
          <a:noFill/>
          <a:ln>
            <a:noFill/>
          </a:ln>
        </p:spPr>
        <p:txBody>
          <a:bodyPr anchorCtr="0" anchor="b" bIns="45700" lIns="91425" spcFirstLastPara="1" rIns="91425" wrap="square" tIns="45700">
            <a:normAutofit/>
          </a:bodyPr>
          <a:lstStyle>
            <a:lvl1pPr lvl="0" rtl="0" algn="l">
              <a:spcBef>
                <a:spcPts val="0"/>
              </a:spcBef>
              <a:spcAft>
                <a:spcPts val="0"/>
              </a:spcAft>
              <a:buClr>
                <a:schemeClr val="dk1"/>
              </a:buClr>
              <a:buSzPts val="2000"/>
              <a:buFont typeface="Calibri"/>
              <a:buNone/>
              <a:defRPr b="1" sz="20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42" name="Google Shape;142;p23"/>
          <p:cNvSpPr/>
          <p:nvPr>
            <p:ph idx="2" type="pic"/>
          </p:nvPr>
        </p:nvSpPr>
        <p:spPr>
          <a:xfrm>
            <a:off x="1792288" y="612775"/>
            <a:ext cx="5486400" cy="4114800"/>
          </a:xfrm>
          <a:prstGeom prst="rect">
            <a:avLst/>
          </a:prstGeom>
          <a:noFill/>
          <a:ln>
            <a:noFill/>
          </a:ln>
        </p:spPr>
      </p:sp>
      <p:sp>
        <p:nvSpPr>
          <p:cNvPr id="143" name="Google Shape;143;p23"/>
          <p:cNvSpPr txBox="1"/>
          <p:nvPr>
            <p:ph idx="1" type="body"/>
          </p:nvPr>
        </p:nvSpPr>
        <p:spPr>
          <a:xfrm>
            <a:off x="1792288" y="5367338"/>
            <a:ext cx="5486400" cy="804900"/>
          </a:xfrm>
          <a:prstGeom prst="rect">
            <a:avLst/>
          </a:prstGeom>
          <a:noFill/>
          <a:ln>
            <a:noFill/>
          </a:ln>
        </p:spPr>
        <p:txBody>
          <a:bodyPr anchorCtr="0" anchor="t" bIns="45700" lIns="91425" spcFirstLastPara="1" rIns="91425" wrap="square" tIns="45700">
            <a:normAutofit/>
          </a:bodyPr>
          <a:lstStyle>
            <a:lvl1pPr indent="-228600" lvl="0" marL="457200" rtl="0" algn="l">
              <a:spcBef>
                <a:spcPts val="280"/>
              </a:spcBef>
              <a:spcAft>
                <a:spcPts val="0"/>
              </a:spcAft>
              <a:buClr>
                <a:schemeClr val="dk1"/>
              </a:buClr>
              <a:buSzPts val="1400"/>
              <a:buNone/>
              <a:defRPr sz="1400"/>
            </a:lvl1pPr>
            <a:lvl2pPr indent="-228600" lvl="1" marL="914400" rtl="0" algn="l">
              <a:spcBef>
                <a:spcPts val="240"/>
              </a:spcBef>
              <a:spcAft>
                <a:spcPts val="0"/>
              </a:spcAft>
              <a:buClr>
                <a:schemeClr val="dk1"/>
              </a:buClr>
              <a:buSzPts val="1200"/>
              <a:buNone/>
              <a:defRPr sz="1200"/>
            </a:lvl2pPr>
            <a:lvl3pPr indent="-228600" lvl="2" marL="1371600" rtl="0" algn="l">
              <a:spcBef>
                <a:spcPts val="200"/>
              </a:spcBef>
              <a:spcAft>
                <a:spcPts val="0"/>
              </a:spcAft>
              <a:buClr>
                <a:schemeClr val="dk1"/>
              </a:buClr>
              <a:buSzPts val="1000"/>
              <a:buNone/>
              <a:defRPr sz="1000"/>
            </a:lvl3pPr>
            <a:lvl4pPr indent="-228600" lvl="3" marL="1828800" rtl="0" algn="l">
              <a:spcBef>
                <a:spcPts val="180"/>
              </a:spcBef>
              <a:spcAft>
                <a:spcPts val="0"/>
              </a:spcAft>
              <a:buClr>
                <a:schemeClr val="dk1"/>
              </a:buClr>
              <a:buSzPts val="900"/>
              <a:buNone/>
              <a:defRPr sz="900"/>
            </a:lvl4pPr>
            <a:lvl5pPr indent="-228600" lvl="4" marL="2286000" rtl="0" algn="l">
              <a:spcBef>
                <a:spcPts val="180"/>
              </a:spcBef>
              <a:spcAft>
                <a:spcPts val="0"/>
              </a:spcAft>
              <a:buClr>
                <a:schemeClr val="dk1"/>
              </a:buClr>
              <a:buSzPts val="900"/>
              <a:buNone/>
              <a:defRPr sz="900"/>
            </a:lvl5pPr>
            <a:lvl6pPr indent="-228600" lvl="5" marL="2743200" rtl="0" algn="l">
              <a:spcBef>
                <a:spcPts val="180"/>
              </a:spcBef>
              <a:spcAft>
                <a:spcPts val="0"/>
              </a:spcAft>
              <a:buClr>
                <a:schemeClr val="dk1"/>
              </a:buClr>
              <a:buSzPts val="900"/>
              <a:buNone/>
              <a:defRPr sz="900"/>
            </a:lvl6pPr>
            <a:lvl7pPr indent="-228600" lvl="6" marL="3200400" rtl="0" algn="l">
              <a:spcBef>
                <a:spcPts val="180"/>
              </a:spcBef>
              <a:spcAft>
                <a:spcPts val="0"/>
              </a:spcAft>
              <a:buClr>
                <a:schemeClr val="dk1"/>
              </a:buClr>
              <a:buSzPts val="900"/>
              <a:buNone/>
              <a:defRPr sz="900"/>
            </a:lvl7pPr>
            <a:lvl8pPr indent="-228600" lvl="7" marL="3657600" rtl="0" algn="l">
              <a:spcBef>
                <a:spcPts val="180"/>
              </a:spcBef>
              <a:spcAft>
                <a:spcPts val="0"/>
              </a:spcAft>
              <a:buClr>
                <a:schemeClr val="dk1"/>
              </a:buClr>
              <a:buSzPts val="900"/>
              <a:buNone/>
              <a:defRPr sz="900"/>
            </a:lvl8pPr>
            <a:lvl9pPr indent="-228600" lvl="8" marL="4114800" rtl="0" algn="l">
              <a:spcBef>
                <a:spcPts val="180"/>
              </a:spcBef>
              <a:spcAft>
                <a:spcPts val="0"/>
              </a:spcAft>
              <a:buClr>
                <a:schemeClr val="dk1"/>
              </a:buClr>
              <a:buSzPts val="900"/>
              <a:buNone/>
              <a:defRPr sz="900"/>
            </a:lvl9pPr>
          </a:lstStyle>
          <a:p/>
        </p:txBody>
      </p:sp>
      <p:sp>
        <p:nvSpPr>
          <p:cNvPr id="144" name="Google Shape;144;p23"/>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45" name="Google Shape;145;p23"/>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46" name="Google Shape;146;p23"/>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47" name="Shape 147"/>
        <p:cNvGrpSpPr/>
        <p:nvPr/>
      </p:nvGrpSpPr>
      <p:grpSpPr>
        <a:xfrm>
          <a:off x="0" y="0"/>
          <a:ext cx="0" cy="0"/>
          <a:chOff x="0" y="0"/>
          <a:chExt cx="0" cy="0"/>
        </a:xfrm>
      </p:grpSpPr>
      <p:sp>
        <p:nvSpPr>
          <p:cNvPr id="148" name="Google Shape;148;p2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49" name="Google Shape;149;p24"/>
          <p:cNvSpPr txBox="1"/>
          <p:nvPr>
            <p:ph idx="1" type="body"/>
          </p:nvPr>
        </p:nvSpPr>
        <p:spPr>
          <a:xfrm rot="5400000">
            <a:off x="2308950" y="-251550"/>
            <a:ext cx="4526100" cy="8229600"/>
          </a:xfrm>
          <a:prstGeom prst="rect">
            <a:avLst/>
          </a:prstGeom>
          <a:noFill/>
          <a:ln>
            <a:noFill/>
          </a:ln>
        </p:spPr>
        <p:txBody>
          <a:bodyPr anchorCtr="0" anchor="t" bIns="45700" lIns="91425" spcFirstLastPara="1" rIns="91425" wrap="square" tIns="45700">
            <a:normAutofit/>
          </a:bodyPr>
          <a:lstStyle>
            <a:lvl1pPr indent="-342900" lvl="0" marL="457200" rtl="0" algn="l">
              <a:spcBef>
                <a:spcPts val="360"/>
              </a:spcBef>
              <a:spcAft>
                <a:spcPts val="0"/>
              </a:spcAft>
              <a:buClr>
                <a:schemeClr val="dk1"/>
              </a:buClr>
              <a:buSzPts val="1800"/>
              <a:buChar char="•"/>
              <a:defRPr/>
            </a:lvl1pPr>
            <a:lvl2pPr indent="-342900" lvl="1" marL="914400" rtl="0" algn="l">
              <a:spcBef>
                <a:spcPts val="360"/>
              </a:spcBef>
              <a:spcAft>
                <a:spcPts val="0"/>
              </a:spcAft>
              <a:buClr>
                <a:schemeClr val="dk1"/>
              </a:buClr>
              <a:buSzPts val="1800"/>
              <a:buChar char="–"/>
              <a:defRPr/>
            </a:lvl2pPr>
            <a:lvl3pPr indent="-342900" lvl="2" marL="1371600" rtl="0" algn="l">
              <a:spcBef>
                <a:spcPts val="360"/>
              </a:spcBef>
              <a:spcAft>
                <a:spcPts val="0"/>
              </a:spcAft>
              <a:buClr>
                <a:schemeClr val="dk1"/>
              </a:buClr>
              <a:buSzPts val="1800"/>
              <a:buChar char="•"/>
              <a:defRPr/>
            </a:lvl3pPr>
            <a:lvl4pPr indent="-342900" lvl="3" marL="1828800" rtl="0" algn="l">
              <a:spcBef>
                <a:spcPts val="360"/>
              </a:spcBef>
              <a:spcAft>
                <a:spcPts val="0"/>
              </a:spcAft>
              <a:buClr>
                <a:schemeClr val="dk1"/>
              </a:buClr>
              <a:buSzPts val="1800"/>
              <a:buChar char="–"/>
              <a:defRPr/>
            </a:lvl4pPr>
            <a:lvl5pPr indent="-342900" lvl="4" marL="2286000" rtl="0" algn="l">
              <a:spcBef>
                <a:spcPts val="360"/>
              </a:spcBef>
              <a:spcAft>
                <a:spcPts val="0"/>
              </a:spcAft>
              <a:buClr>
                <a:schemeClr val="dk1"/>
              </a:buClr>
              <a:buSzPts val="1800"/>
              <a:buChar char="»"/>
              <a:defRPr/>
            </a:lvl5pPr>
            <a:lvl6pPr indent="-342900" lvl="5" marL="2743200" rtl="0" algn="l">
              <a:spcBef>
                <a:spcPts val="360"/>
              </a:spcBef>
              <a:spcAft>
                <a:spcPts val="0"/>
              </a:spcAft>
              <a:buClr>
                <a:schemeClr val="dk1"/>
              </a:buClr>
              <a:buSzPts val="1800"/>
              <a:buChar char="•"/>
              <a:defRPr/>
            </a:lvl6pPr>
            <a:lvl7pPr indent="-342900" lvl="6" marL="3200400" rtl="0" algn="l">
              <a:spcBef>
                <a:spcPts val="36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50" name="Google Shape;150;p24"/>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51" name="Google Shape;151;p24"/>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52" name="Google Shape;152;p24"/>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53" name="Shape 153"/>
        <p:cNvGrpSpPr/>
        <p:nvPr/>
      </p:nvGrpSpPr>
      <p:grpSpPr>
        <a:xfrm>
          <a:off x="0" y="0"/>
          <a:ext cx="0" cy="0"/>
          <a:chOff x="0" y="0"/>
          <a:chExt cx="0" cy="0"/>
        </a:xfrm>
      </p:grpSpPr>
      <p:sp>
        <p:nvSpPr>
          <p:cNvPr id="154" name="Google Shape;154;p25"/>
          <p:cNvSpPr txBox="1"/>
          <p:nvPr>
            <p:ph type="title"/>
          </p:nvPr>
        </p:nvSpPr>
        <p:spPr>
          <a:xfrm rot="5400000">
            <a:off x="4732350" y="2171688"/>
            <a:ext cx="5851500" cy="20574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55" name="Google Shape;155;p25"/>
          <p:cNvSpPr txBox="1"/>
          <p:nvPr>
            <p:ph idx="1" type="body"/>
          </p:nvPr>
        </p:nvSpPr>
        <p:spPr>
          <a:xfrm rot="5400000">
            <a:off x="541350" y="190488"/>
            <a:ext cx="5851500" cy="6019800"/>
          </a:xfrm>
          <a:prstGeom prst="rect">
            <a:avLst/>
          </a:prstGeom>
          <a:noFill/>
          <a:ln>
            <a:noFill/>
          </a:ln>
        </p:spPr>
        <p:txBody>
          <a:bodyPr anchorCtr="0" anchor="t" bIns="45700" lIns="91425" spcFirstLastPara="1" rIns="91425" wrap="square" tIns="45700">
            <a:normAutofit/>
          </a:bodyPr>
          <a:lstStyle>
            <a:lvl1pPr indent="-342900" lvl="0" marL="457200" rtl="0" algn="l">
              <a:spcBef>
                <a:spcPts val="360"/>
              </a:spcBef>
              <a:spcAft>
                <a:spcPts val="0"/>
              </a:spcAft>
              <a:buClr>
                <a:schemeClr val="dk1"/>
              </a:buClr>
              <a:buSzPts val="1800"/>
              <a:buChar char="•"/>
              <a:defRPr/>
            </a:lvl1pPr>
            <a:lvl2pPr indent="-342900" lvl="1" marL="914400" rtl="0" algn="l">
              <a:spcBef>
                <a:spcPts val="360"/>
              </a:spcBef>
              <a:spcAft>
                <a:spcPts val="0"/>
              </a:spcAft>
              <a:buClr>
                <a:schemeClr val="dk1"/>
              </a:buClr>
              <a:buSzPts val="1800"/>
              <a:buChar char="–"/>
              <a:defRPr/>
            </a:lvl2pPr>
            <a:lvl3pPr indent="-342900" lvl="2" marL="1371600" rtl="0" algn="l">
              <a:spcBef>
                <a:spcPts val="360"/>
              </a:spcBef>
              <a:spcAft>
                <a:spcPts val="0"/>
              </a:spcAft>
              <a:buClr>
                <a:schemeClr val="dk1"/>
              </a:buClr>
              <a:buSzPts val="1800"/>
              <a:buChar char="•"/>
              <a:defRPr/>
            </a:lvl3pPr>
            <a:lvl4pPr indent="-342900" lvl="3" marL="1828800" rtl="0" algn="l">
              <a:spcBef>
                <a:spcPts val="360"/>
              </a:spcBef>
              <a:spcAft>
                <a:spcPts val="0"/>
              </a:spcAft>
              <a:buClr>
                <a:schemeClr val="dk1"/>
              </a:buClr>
              <a:buSzPts val="1800"/>
              <a:buChar char="–"/>
              <a:defRPr/>
            </a:lvl4pPr>
            <a:lvl5pPr indent="-342900" lvl="4" marL="2286000" rtl="0" algn="l">
              <a:spcBef>
                <a:spcPts val="360"/>
              </a:spcBef>
              <a:spcAft>
                <a:spcPts val="0"/>
              </a:spcAft>
              <a:buClr>
                <a:schemeClr val="dk1"/>
              </a:buClr>
              <a:buSzPts val="1800"/>
              <a:buChar char="»"/>
              <a:defRPr/>
            </a:lvl5pPr>
            <a:lvl6pPr indent="-342900" lvl="5" marL="2743200" rtl="0" algn="l">
              <a:spcBef>
                <a:spcPts val="360"/>
              </a:spcBef>
              <a:spcAft>
                <a:spcPts val="0"/>
              </a:spcAft>
              <a:buClr>
                <a:schemeClr val="dk1"/>
              </a:buClr>
              <a:buSzPts val="1800"/>
              <a:buChar char="•"/>
              <a:defRPr/>
            </a:lvl6pPr>
            <a:lvl7pPr indent="-342900" lvl="6" marL="3200400" rtl="0" algn="l">
              <a:spcBef>
                <a:spcPts val="36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56" name="Google Shape;156;p25"/>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57" name="Google Shape;157;p25"/>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58" name="Google Shape;158;p25"/>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63" name="Shape 163"/>
        <p:cNvGrpSpPr/>
        <p:nvPr/>
      </p:nvGrpSpPr>
      <p:grpSpPr>
        <a:xfrm>
          <a:off x="0" y="0"/>
          <a:ext cx="0" cy="0"/>
          <a:chOff x="0" y="0"/>
          <a:chExt cx="0" cy="0"/>
        </a:xfrm>
      </p:grpSpPr>
      <p:sp>
        <p:nvSpPr>
          <p:cNvPr id="164" name="Google Shape;164;p27"/>
          <p:cNvSpPr txBox="1"/>
          <p:nvPr>
            <p:ph type="ctrTitle"/>
          </p:nvPr>
        </p:nvSpPr>
        <p:spPr>
          <a:xfrm>
            <a:off x="623417" y="1489150"/>
            <a:ext cx="17041200" cy="4105200"/>
          </a:xfrm>
          <a:prstGeom prst="rect">
            <a:avLst/>
          </a:prstGeom>
        </p:spPr>
        <p:txBody>
          <a:bodyPr anchorCtr="0" anchor="b" bIns="182850" lIns="182850" spcFirstLastPara="1" rIns="182850" wrap="square" tIns="182850">
            <a:normAutofit/>
          </a:bodyPr>
          <a:lstStyle>
            <a:lvl1pPr lvl="0" algn="ctr">
              <a:spcBef>
                <a:spcPts val="0"/>
              </a:spcBef>
              <a:spcAft>
                <a:spcPts val="0"/>
              </a:spcAft>
              <a:buSzPts val="10400"/>
              <a:buNone/>
              <a:defRPr sz="10400"/>
            </a:lvl1pPr>
            <a:lvl2pPr lvl="1" algn="ctr">
              <a:spcBef>
                <a:spcPts val="0"/>
              </a:spcBef>
              <a:spcAft>
                <a:spcPts val="0"/>
              </a:spcAft>
              <a:buSzPts val="10400"/>
              <a:buNone/>
              <a:defRPr sz="10400"/>
            </a:lvl2pPr>
            <a:lvl3pPr lvl="2" algn="ctr">
              <a:spcBef>
                <a:spcPts val="0"/>
              </a:spcBef>
              <a:spcAft>
                <a:spcPts val="0"/>
              </a:spcAft>
              <a:buSzPts val="10400"/>
              <a:buNone/>
              <a:defRPr sz="10400"/>
            </a:lvl3pPr>
            <a:lvl4pPr lvl="3" algn="ctr">
              <a:spcBef>
                <a:spcPts val="0"/>
              </a:spcBef>
              <a:spcAft>
                <a:spcPts val="0"/>
              </a:spcAft>
              <a:buSzPts val="10400"/>
              <a:buNone/>
              <a:defRPr sz="10400"/>
            </a:lvl4pPr>
            <a:lvl5pPr lvl="4" algn="ctr">
              <a:spcBef>
                <a:spcPts val="0"/>
              </a:spcBef>
              <a:spcAft>
                <a:spcPts val="0"/>
              </a:spcAft>
              <a:buSzPts val="10400"/>
              <a:buNone/>
              <a:defRPr sz="10400"/>
            </a:lvl5pPr>
            <a:lvl6pPr lvl="5" algn="ctr">
              <a:spcBef>
                <a:spcPts val="0"/>
              </a:spcBef>
              <a:spcAft>
                <a:spcPts val="0"/>
              </a:spcAft>
              <a:buSzPts val="10400"/>
              <a:buNone/>
              <a:defRPr sz="10400"/>
            </a:lvl6pPr>
            <a:lvl7pPr lvl="6" algn="ctr">
              <a:spcBef>
                <a:spcPts val="0"/>
              </a:spcBef>
              <a:spcAft>
                <a:spcPts val="0"/>
              </a:spcAft>
              <a:buSzPts val="10400"/>
              <a:buNone/>
              <a:defRPr sz="10400"/>
            </a:lvl7pPr>
            <a:lvl8pPr lvl="7" algn="ctr">
              <a:spcBef>
                <a:spcPts val="0"/>
              </a:spcBef>
              <a:spcAft>
                <a:spcPts val="0"/>
              </a:spcAft>
              <a:buSzPts val="10400"/>
              <a:buNone/>
              <a:defRPr sz="10400"/>
            </a:lvl8pPr>
            <a:lvl9pPr lvl="8" algn="ctr">
              <a:spcBef>
                <a:spcPts val="0"/>
              </a:spcBef>
              <a:spcAft>
                <a:spcPts val="0"/>
              </a:spcAft>
              <a:buSzPts val="10400"/>
              <a:buNone/>
              <a:defRPr sz="10400"/>
            </a:lvl9pPr>
          </a:lstStyle>
          <a:p/>
        </p:txBody>
      </p:sp>
      <p:sp>
        <p:nvSpPr>
          <p:cNvPr id="165" name="Google Shape;165;p27"/>
          <p:cNvSpPr txBox="1"/>
          <p:nvPr>
            <p:ph idx="1" type="subTitle"/>
          </p:nvPr>
        </p:nvSpPr>
        <p:spPr>
          <a:xfrm>
            <a:off x="623400" y="5668250"/>
            <a:ext cx="17041200" cy="1585200"/>
          </a:xfrm>
          <a:prstGeom prst="rect">
            <a:avLst/>
          </a:prstGeom>
        </p:spPr>
        <p:txBody>
          <a:bodyPr anchorCtr="0" anchor="t" bIns="182850" lIns="182850" spcFirstLastPara="1" rIns="182850" wrap="square" tIns="182850">
            <a:normAutofit/>
          </a:bodyPr>
          <a:lstStyle>
            <a:lvl1pPr lvl="0" algn="ctr">
              <a:lnSpc>
                <a:spcPct val="100000"/>
              </a:lnSpc>
              <a:spcBef>
                <a:spcPts val="0"/>
              </a:spcBef>
              <a:spcAft>
                <a:spcPts val="0"/>
              </a:spcAft>
              <a:buSzPts val="5600"/>
              <a:buNone/>
              <a:defRPr sz="5600"/>
            </a:lvl1pPr>
            <a:lvl2pPr lvl="1" algn="ctr">
              <a:lnSpc>
                <a:spcPct val="100000"/>
              </a:lnSpc>
              <a:spcBef>
                <a:spcPts val="0"/>
              </a:spcBef>
              <a:spcAft>
                <a:spcPts val="0"/>
              </a:spcAft>
              <a:buSzPts val="5600"/>
              <a:buNone/>
              <a:defRPr sz="5600"/>
            </a:lvl2pPr>
            <a:lvl3pPr lvl="2" algn="ctr">
              <a:lnSpc>
                <a:spcPct val="100000"/>
              </a:lnSpc>
              <a:spcBef>
                <a:spcPts val="0"/>
              </a:spcBef>
              <a:spcAft>
                <a:spcPts val="0"/>
              </a:spcAft>
              <a:buSzPts val="5600"/>
              <a:buNone/>
              <a:defRPr sz="5600"/>
            </a:lvl3pPr>
            <a:lvl4pPr lvl="3" algn="ctr">
              <a:lnSpc>
                <a:spcPct val="100000"/>
              </a:lnSpc>
              <a:spcBef>
                <a:spcPts val="0"/>
              </a:spcBef>
              <a:spcAft>
                <a:spcPts val="0"/>
              </a:spcAft>
              <a:buSzPts val="5600"/>
              <a:buNone/>
              <a:defRPr sz="5600"/>
            </a:lvl4pPr>
            <a:lvl5pPr lvl="4" algn="ctr">
              <a:lnSpc>
                <a:spcPct val="100000"/>
              </a:lnSpc>
              <a:spcBef>
                <a:spcPts val="0"/>
              </a:spcBef>
              <a:spcAft>
                <a:spcPts val="0"/>
              </a:spcAft>
              <a:buSzPts val="5600"/>
              <a:buNone/>
              <a:defRPr sz="5600"/>
            </a:lvl5pPr>
            <a:lvl6pPr lvl="5" algn="ctr">
              <a:lnSpc>
                <a:spcPct val="100000"/>
              </a:lnSpc>
              <a:spcBef>
                <a:spcPts val="0"/>
              </a:spcBef>
              <a:spcAft>
                <a:spcPts val="0"/>
              </a:spcAft>
              <a:buSzPts val="5600"/>
              <a:buNone/>
              <a:defRPr sz="5600"/>
            </a:lvl6pPr>
            <a:lvl7pPr lvl="6" algn="ctr">
              <a:lnSpc>
                <a:spcPct val="100000"/>
              </a:lnSpc>
              <a:spcBef>
                <a:spcPts val="0"/>
              </a:spcBef>
              <a:spcAft>
                <a:spcPts val="0"/>
              </a:spcAft>
              <a:buSzPts val="5600"/>
              <a:buNone/>
              <a:defRPr sz="5600"/>
            </a:lvl7pPr>
            <a:lvl8pPr lvl="7" algn="ctr">
              <a:lnSpc>
                <a:spcPct val="100000"/>
              </a:lnSpc>
              <a:spcBef>
                <a:spcPts val="0"/>
              </a:spcBef>
              <a:spcAft>
                <a:spcPts val="0"/>
              </a:spcAft>
              <a:buSzPts val="5600"/>
              <a:buNone/>
              <a:defRPr sz="5600"/>
            </a:lvl8pPr>
            <a:lvl9pPr lvl="8" algn="ctr">
              <a:lnSpc>
                <a:spcPct val="100000"/>
              </a:lnSpc>
              <a:spcBef>
                <a:spcPts val="0"/>
              </a:spcBef>
              <a:spcAft>
                <a:spcPts val="0"/>
              </a:spcAft>
              <a:buSzPts val="5600"/>
              <a:buNone/>
              <a:defRPr sz="5600"/>
            </a:lvl9pPr>
          </a:lstStyle>
          <a:p/>
        </p:txBody>
      </p:sp>
      <p:sp>
        <p:nvSpPr>
          <p:cNvPr id="166" name="Google Shape;166;p27"/>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67" name="Shape 167"/>
        <p:cNvGrpSpPr/>
        <p:nvPr/>
      </p:nvGrpSpPr>
      <p:grpSpPr>
        <a:xfrm>
          <a:off x="0" y="0"/>
          <a:ext cx="0" cy="0"/>
          <a:chOff x="0" y="0"/>
          <a:chExt cx="0" cy="0"/>
        </a:xfrm>
      </p:grpSpPr>
      <p:sp>
        <p:nvSpPr>
          <p:cNvPr id="168" name="Google Shape;168;p28"/>
          <p:cNvSpPr txBox="1"/>
          <p:nvPr>
            <p:ph type="title"/>
          </p:nvPr>
        </p:nvSpPr>
        <p:spPr>
          <a:xfrm>
            <a:off x="623400" y="4301700"/>
            <a:ext cx="17041200" cy="1683600"/>
          </a:xfrm>
          <a:prstGeom prst="rect">
            <a:avLst/>
          </a:prstGeom>
        </p:spPr>
        <p:txBody>
          <a:bodyPr anchorCtr="0" anchor="ctr" bIns="182850" lIns="182850" spcFirstLastPara="1" rIns="182850" wrap="square" tIns="182850">
            <a:normAutofit/>
          </a:bodyPr>
          <a:lstStyle>
            <a:lvl1pPr lvl="0" algn="ctr">
              <a:spcBef>
                <a:spcPts val="0"/>
              </a:spcBef>
              <a:spcAft>
                <a:spcPts val="0"/>
              </a:spcAft>
              <a:buSzPts val="7200"/>
              <a:buNone/>
              <a:defRPr sz="7200"/>
            </a:lvl1pPr>
            <a:lvl2pPr lvl="1" algn="ctr">
              <a:spcBef>
                <a:spcPts val="0"/>
              </a:spcBef>
              <a:spcAft>
                <a:spcPts val="0"/>
              </a:spcAft>
              <a:buSzPts val="7200"/>
              <a:buNone/>
              <a:defRPr sz="7200"/>
            </a:lvl2pPr>
            <a:lvl3pPr lvl="2" algn="ctr">
              <a:spcBef>
                <a:spcPts val="0"/>
              </a:spcBef>
              <a:spcAft>
                <a:spcPts val="0"/>
              </a:spcAft>
              <a:buSzPts val="7200"/>
              <a:buNone/>
              <a:defRPr sz="7200"/>
            </a:lvl3pPr>
            <a:lvl4pPr lvl="3" algn="ctr">
              <a:spcBef>
                <a:spcPts val="0"/>
              </a:spcBef>
              <a:spcAft>
                <a:spcPts val="0"/>
              </a:spcAft>
              <a:buSzPts val="7200"/>
              <a:buNone/>
              <a:defRPr sz="7200"/>
            </a:lvl4pPr>
            <a:lvl5pPr lvl="4" algn="ctr">
              <a:spcBef>
                <a:spcPts val="0"/>
              </a:spcBef>
              <a:spcAft>
                <a:spcPts val="0"/>
              </a:spcAft>
              <a:buSzPts val="7200"/>
              <a:buNone/>
              <a:defRPr sz="7200"/>
            </a:lvl5pPr>
            <a:lvl6pPr lvl="5" algn="ctr">
              <a:spcBef>
                <a:spcPts val="0"/>
              </a:spcBef>
              <a:spcAft>
                <a:spcPts val="0"/>
              </a:spcAft>
              <a:buSzPts val="7200"/>
              <a:buNone/>
              <a:defRPr sz="7200"/>
            </a:lvl6pPr>
            <a:lvl7pPr lvl="6" algn="ctr">
              <a:spcBef>
                <a:spcPts val="0"/>
              </a:spcBef>
              <a:spcAft>
                <a:spcPts val="0"/>
              </a:spcAft>
              <a:buSzPts val="7200"/>
              <a:buNone/>
              <a:defRPr sz="7200"/>
            </a:lvl7pPr>
            <a:lvl8pPr lvl="7" algn="ctr">
              <a:spcBef>
                <a:spcPts val="0"/>
              </a:spcBef>
              <a:spcAft>
                <a:spcPts val="0"/>
              </a:spcAft>
              <a:buSzPts val="7200"/>
              <a:buNone/>
              <a:defRPr sz="7200"/>
            </a:lvl8pPr>
            <a:lvl9pPr lvl="8" algn="ctr">
              <a:spcBef>
                <a:spcPts val="0"/>
              </a:spcBef>
              <a:spcAft>
                <a:spcPts val="0"/>
              </a:spcAft>
              <a:buSzPts val="7200"/>
              <a:buNone/>
              <a:defRPr sz="7200"/>
            </a:lvl9pPr>
          </a:lstStyle>
          <a:p/>
        </p:txBody>
      </p:sp>
      <p:sp>
        <p:nvSpPr>
          <p:cNvPr id="169" name="Google Shape;169;p28"/>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70" name="Shape 170"/>
        <p:cNvGrpSpPr/>
        <p:nvPr/>
      </p:nvGrpSpPr>
      <p:grpSpPr>
        <a:xfrm>
          <a:off x="0" y="0"/>
          <a:ext cx="0" cy="0"/>
          <a:chOff x="0" y="0"/>
          <a:chExt cx="0" cy="0"/>
        </a:xfrm>
      </p:grpSpPr>
      <p:sp>
        <p:nvSpPr>
          <p:cNvPr id="171" name="Google Shape;171;p29"/>
          <p:cNvSpPr txBox="1"/>
          <p:nvPr>
            <p:ph type="title"/>
          </p:nvPr>
        </p:nvSpPr>
        <p:spPr>
          <a:xfrm>
            <a:off x="623400" y="890050"/>
            <a:ext cx="17041200" cy="1145400"/>
          </a:xfrm>
          <a:prstGeom prst="rect">
            <a:avLst/>
          </a:prstGeom>
        </p:spPr>
        <p:txBody>
          <a:bodyPr anchorCtr="0" anchor="t" bIns="182850" lIns="182850" spcFirstLastPara="1" rIns="182850" wrap="square" tIns="182850">
            <a:normAutofit/>
          </a:bodyPr>
          <a:lstStyle>
            <a:lvl1pPr lvl="0">
              <a:spcBef>
                <a:spcPts val="0"/>
              </a:spcBef>
              <a:spcAft>
                <a:spcPts val="0"/>
              </a:spcAft>
              <a:buSzPts val="5600"/>
              <a:buNone/>
              <a:defRPr/>
            </a:lvl1pPr>
            <a:lvl2pPr lvl="1">
              <a:spcBef>
                <a:spcPts val="0"/>
              </a:spcBef>
              <a:spcAft>
                <a:spcPts val="0"/>
              </a:spcAft>
              <a:buSzPts val="5600"/>
              <a:buNone/>
              <a:defRPr/>
            </a:lvl2pPr>
            <a:lvl3pPr lvl="2">
              <a:spcBef>
                <a:spcPts val="0"/>
              </a:spcBef>
              <a:spcAft>
                <a:spcPts val="0"/>
              </a:spcAft>
              <a:buSzPts val="5600"/>
              <a:buNone/>
              <a:defRPr/>
            </a:lvl3pPr>
            <a:lvl4pPr lvl="3">
              <a:spcBef>
                <a:spcPts val="0"/>
              </a:spcBef>
              <a:spcAft>
                <a:spcPts val="0"/>
              </a:spcAft>
              <a:buSzPts val="5600"/>
              <a:buNone/>
              <a:defRPr/>
            </a:lvl4pPr>
            <a:lvl5pPr lvl="4">
              <a:spcBef>
                <a:spcPts val="0"/>
              </a:spcBef>
              <a:spcAft>
                <a:spcPts val="0"/>
              </a:spcAft>
              <a:buSzPts val="5600"/>
              <a:buNone/>
              <a:defRPr/>
            </a:lvl5pPr>
            <a:lvl6pPr lvl="5">
              <a:spcBef>
                <a:spcPts val="0"/>
              </a:spcBef>
              <a:spcAft>
                <a:spcPts val="0"/>
              </a:spcAft>
              <a:buSzPts val="5600"/>
              <a:buNone/>
              <a:defRPr/>
            </a:lvl6pPr>
            <a:lvl7pPr lvl="6">
              <a:spcBef>
                <a:spcPts val="0"/>
              </a:spcBef>
              <a:spcAft>
                <a:spcPts val="0"/>
              </a:spcAft>
              <a:buSzPts val="5600"/>
              <a:buNone/>
              <a:defRPr/>
            </a:lvl7pPr>
            <a:lvl8pPr lvl="7">
              <a:spcBef>
                <a:spcPts val="0"/>
              </a:spcBef>
              <a:spcAft>
                <a:spcPts val="0"/>
              </a:spcAft>
              <a:buSzPts val="5600"/>
              <a:buNone/>
              <a:defRPr/>
            </a:lvl8pPr>
            <a:lvl9pPr lvl="8">
              <a:spcBef>
                <a:spcPts val="0"/>
              </a:spcBef>
              <a:spcAft>
                <a:spcPts val="0"/>
              </a:spcAft>
              <a:buSzPts val="5600"/>
              <a:buNone/>
              <a:defRPr/>
            </a:lvl9pPr>
          </a:lstStyle>
          <a:p/>
        </p:txBody>
      </p:sp>
      <p:sp>
        <p:nvSpPr>
          <p:cNvPr id="172" name="Google Shape;172;p29"/>
          <p:cNvSpPr txBox="1"/>
          <p:nvPr>
            <p:ph idx="1" type="body"/>
          </p:nvPr>
        </p:nvSpPr>
        <p:spPr>
          <a:xfrm>
            <a:off x="623400" y="2304950"/>
            <a:ext cx="17041200" cy="6832800"/>
          </a:xfrm>
          <a:prstGeom prst="rect">
            <a:avLst/>
          </a:prstGeom>
        </p:spPr>
        <p:txBody>
          <a:bodyPr anchorCtr="0" anchor="t" bIns="182850" lIns="182850" spcFirstLastPara="1" rIns="182850" wrap="square" tIns="182850">
            <a:normAutofit/>
          </a:bodyPr>
          <a:lstStyle>
            <a:lvl1pPr indent="-457200" lvl="0" marL="457200">
              <a:spcBef>
                <a:spcPts val="0"/>
              </a:spcBef>
              <a:spcAft>
                <a:spcPts val="0"/>
              </a:spcAft>
              <a:buSzPts val="3600"/>
              <a:buChar char="●"/>
              <a:defRPr/>
            </a:lvl1pPr>
            <a:lvl2pPr indent="-406400" lvl="1" marL="914400">
              <a:spcBef>
                <a:spcPts val="0"/>
              </a:spcBef>
              <a:spcAft>
                <a:spcPts val="0"/>
              </a:spcAft>
              <a:buSzPts val="2800"/>
              <a:buChar char="○"/>
              <a:defRPr/>
            </a:lvl2pPr>
            <a:lvl3pPr indent="-406400" lvl="2" marL="1371600">
              <a:spcBef>
                <a:spcPts val="0"/>
              </a:spcBef>
              <a:spcAft>
                <a:spcPts val="0"/>
              </a:spcAft>
              <a:buSzPts val="2800"/>
              <a:buChar char="■"/>
              <a:defRPr/>
            </a:lvl3pPr>
            <a:lvl4pPr indent="-406400" lvl="3" marL="1828800">
              <a:spcBef>
                <a:spcPts val="0"/>
              </a:spcBef>
              <a:spcAft>
                <a:spcPts val="0"/>
              </a:spcAft>
              <a:buSzPts val="2800"/>
              <a:buChar char="●"/>
              <a:defRPr/>
            </a:lvl4pPr>
            <a:lvl5pPr indent="-406400" lvl="4" marL="2286000">
              <a:spcBef>
                <a:spcPts val="0"/>
              </a:spcBef>
              <a:spcAft>
                <a:spcPts val="0"/>
              </a:spcAft>
              <a:buSzPts val="2800"/>
              <a:buChar char="○"/>
              <a:defRPr/>
            </a:lvl5pPr>
            <a:lvl6pPr indent="-406400" lvl="5" marL="2743200">
              <a:spcBef>
                <a:spcPts val="0"/>
              </a:spcBef>
              <a:spcAft>
                <a:spcPts val="0"/>
              </a:spcAft>
              <a:buSzPts val="2800"/>
              <a:buChar char="■"/>
              <a:defRPr/>
            </a:lvl6pPr>
            <a:lvl7pPr indent="-406400" lvl="6" marL="3200400">
              <a:spcBef>
                <a:spcPts val="0"/>
              </a:spcBef>
              <a:spcAft>
                <a:spcPts val="0"/>
              </a:spcAft>
              <a:buSzPts val="2800"/>
              <a:buChar char="●"/>
              <a:defRPr/>
            </a:lvl7pPr>
            <a:lvl8pPr indent="-406400" lvl="7" marL="3657600">
              <a:spcBef>
                <a:spcPts val="0"/>
              </a:spcBef>
              <a:spcAft>
                <a:spcPts val="0"/>
              </a:spcAft>
              <a:buSzPts val="2800"/>
              <a:buChar char="○"/>
              <a:defRPr/>
            </a:lvl8pPr>
            <a:lvl9pPr indent="-406400" lvl="8" marL="4114800">
              <a:spcBef>
                <a:spcPts val="0"/>
              </a:spcBef>
              <a:spcAft>
                <a:spcPts val="0"/>
              </a:spcAft>
              <a:buSzPts val="2800"/>
              <a:buChar char="■"/>
              <a:defRPr/>
            </a:lvl9pPr>
          </a:lstStyle>
          <a:p/>
        </p:txBody>
      </p:sp>
      <p:sp>
        <p:nvSpPr>
          <p:cNvPr id="173" name="Google Shape;173;p29"/>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74" name="Shape 174"/>
        <p:cNvGrpSpPr/>
        <p:nvPr/>
      </p:nvGrpSpPr>
      <p:grpSpPr>
        <a:xfrm>
          <a:off x="0" y="0"/>
          <a:ext cx="0" cy="0"/>
          <a:chOff x="0" y="0"/>
          <a:chExt cx="0" cy="0"/>
        </a:xfrm>
      </p:grpSpPr>
      <p:sp>
        <p:nvSpPr>
          <p:cNvPr id="175" name="Google Shape;175;p30"/>
          <p:cNvSpPr txBox="1"/>
          <p:nvPr>
            <p:ph type="title"/>
          </p:nvPr>
        </p:nvSpPr>
        <p:spPr>
          <a:xfrm>
            <a:off x="623400" y="890050"/>
            <a:ext cx="17041200" cy="1145400"/>
          </a:xfrm>
          <a:prstGeom prst="rect">
            <a:avLst/>
          </a:prstGeom>
        </p:spPr>
        <p:txBody>
          <a:bodyPr anchorCtr="0" anchor="t" bIns="182850" lIns="182850" spcFirstLastPara="1" rIns="182850" wrap="square" tIns="182850">
            <a:normAutofit/>
          </a:bodyPr>
          <a:lstStyle>
            <a:lvl1pPr lvl="0">
              <a:spcBef>
                <a:spcPts val="0"/>
              </a:spcBef>
              <a:spcAft>
                <a:spcPts val="0"/>
              </a:spcAft>
              <a:buSzPts val="5600"/>
              <a:buNone/>
              <a:defRPr/>
            </a:lvl1pPr>
            <a:lvl2pPr lvl="1">
              <a:spcBef>
                <a:spcPts val="0"/>
              </a:spcBef>
              <a:spcAft>
                <a:spcPts val="0"/>
              </a:spcAft>
              <a:buSzPts val="5600"/>
              <a:buNone/>
              <a:defRPr/>
            </a:lvl2pPr>
            <a:lvl3pPr lvl="2">
              <a:spcBef>
                <a:spcPts val="0"/>
              </a:spcBef>
              <a:spcAft>
                <a:spcPts val="0"/>
              </a:spcAft>
              <a:buSzPts val="5600"/>
              <a:buNone/>
              <a:defRPr/>
            </a:lvl3pPr>
            <a:lvl4pPr lvl="3">
              <a:spcBef>
                <a:spcPts val="0"/>
              </a:spcBef>
              <a:spcAft>
                <a:spcPts val="0"/>
              </a:spcAft>
              <a:buSzPts val="5600"/>
              <a:buNone/>
              <a:defRPr/>
            </a:lvl4pPr>
            <a:lvl5pPr lvl="4">
              <a:spcBef>
                <a:spcPts val="0"/>
              </a:spcBef>
              <a:spcAft>
                <a:spcPts val="0"/>
              </a:spcAft>
              <a:buSzPts val="5600"/>
              <a:buNone/>
              <a:defRPr/>
            </a:lvl5pPr>
            <a:lvl6pPr lvl="5">
              <a:spcBef>
                <a:spcPts val="0"/>
              </a:spcBef>
              <a:spcAft>
                <a:spcPts val="0"/>
              </a:spcAft>
              <a:buSzPts val="5600"/>
              <a:buNone/>
              <a:defRPr/>
            </a:lvl6pPr>
            <a:lvl7pPr lvl="6">
              <a:spcBef>
                <a:spcPts val="0"/>
              </a:spcBef>
              <a:spcAft>
                <a:spcPts val="0"/>
              </a:spcAft>
              <a:buSzPts val="5600"/>
              <a:buNone/>
              <a:defRPr/>
            </a:lvl7pPr>
            <a:lvl8pPr lvl="7">
              <a:spcBef>
                <a:spcPts val="0"/>
              </a:spcBef>
              <a:spcAft>
                <a:spcPts val="0"/>
              </a:spcAft>
              <a:buSzPts val="5600"/>
              <a:buNone/>
              <a:defRPr/>
            </a:lvl8pPr>
            <a:lvl9pPr lvl="8">
              <a:spcBef>
                <a:spcPts val="0"/>
              </a:spcBef>
              <a:spcAft>
                <a:spcPts val="0"/>
              </a:spcAft>
              <a:buSzPts val="5600"/>
              <a:buNone/>
              <a:defRPr/>
            </a:lvl9pPr>
          </a:lstStyle>
          <a:p/>
        </p:txBody>
      </p:sp>
      <p:sp>
        <p:nvSpPr>
          <p:cNvPr id="176" name="Google Shape;176;p30"/>
          <p:cNvSpPr txBox="1"/>
          <p:nvPr>
            <p:ph idx="1" type="body"/>
          </p:nvPr>
        </p:nvSpPr>
        <p:spPr>
          <a:xfrm>
            <a:off x="623400" y="2304950"/>
            <a:ext cx="7999800" cy="6832800"/>
          </a:xfrm>
          <a:prstGeom prst="rect">
            <a:avLst/>
          </a:prstGeom>
        </p:spPr>
        <p:txBody>
          <a:bodyPr anchorCtr="0" anchor="t" bIns="182850" lIns="182850" spcFirstLastPara="1" rIns="182850" wrap="square" tIns="182850">
            <a:normAutofit/>
          </a:bodyPr>
          <a:lstStyle>
            <a:lvl1pPr indent="-406400" lvl="0" marL="457200">
              <a:spcBef>
                <a:spcPts val="0"/>
              </a:spcBef>
              <a:spcAft>
                <a:spcPts val="0"/>
              </a:spcAft>
              <a:buSzPts val="2800"/>
              <a:buChar char="●"/>
              <a:defRPr sz="2800"/>
            </a:lvl1pPr>
            <a:lvl2pPr indent="-381000" lvl="1" marL="914400">
              <a:spcBef>
                <a:spcPts val="0"/>
              </a:spcBef>
              <a:spcAft>
                <a:spcPts val="0"/>
              </a:spcAft>
              <a:buSzPts val="2400"/>
              <a:buChar char="○"/>
              <a:defRPr sz="2400"/>
            </a:lvl2pPr>
            <a:lvl3pPr indent="-381000" lvl="2" marL="1371600">
              <a:spcBef>
                <a:spcPts val="0"/>
              </a:spcBef>
              <a:spcAft>
                <a:spcPts val="0"/>
              </a:spcAft>
              <a:buSzPts val="2400"/>
              <a:buChar char="■"/>
              <a:defRPr sz="2400"/>
            </a:lvl3pPr>
            <a:lvl4pPr indent="-381000" lvl="3" marL="1828800">
              <a:spcBef>
                <a:spcPts val="0"/>
              </a:spcBef>
              <a:spcAft>
                <a:spcPts val="0"/>
              </a:spcAft>
              <a:buSzPts val="2400"/>
              <a:buChar char="●"/>
              <a:defRPr sz="2400"/>
            </a:lvl4pPr>
            <a:lvl5pPr indent="-381000" lvl="4" marL="2286000">
              <a:spcBef>
                <a:spcPts val="0"/>
              </a:spcBef>
              <a:spcAft>
                <a:spcPts val="0"/>
              </a:spcAft>
              <a:buSzPts val="2400"/>
              <a:buChar char="○"/>
              <a:defRPr sz="2400"/>
            </a:lvl5pPr>
            <a:lvl6pPr indent="-381000" lvl="5" marL="2743200">
              <a:spcBef>
                <a:spcPts val="0"/>
              </a:spcBef>
              <a:spcAft>
                <a:spcPts val="0"/>
              </a:spcAft>
              <a:buSzPts val="2400"/>
              <a:buChar char="■"/>
              <a:defRPr sz="2400"/>
            </a:lvl6pPr>
            <a:lvl7pPr indent="-381000" lvl="6" marL="3200400">
              <a:spcBef>
                <a:spcPts val="0"/>
              </a:spcBef>
              <a:spcAft>
                <a:spcPts val="0"/>
              </a:spcAft>
              <a:buSzPts val="2400"/>
              <a:buChar char="●"/>
              <a:defRPr sz="2400"/>
            </a:lvl7pPr>
            <a:lvl8pPr indent="-381000" lvl="7" marL="3657600">
              <a:spcBef>
                <a:spcPts val="0"/>
              </a:spcBef>
              <a:spcAft>
                <a:spcPts val="0"/>
              </a:spcAft>
              <a:buSzPts val="2400"/>
              <a:buChar char="○"/>
              <a:defRPr sz="2400"/>
            </a:lvl8pPr>
            <a:lvl9pPr indent="-381000" lvl="8" marL="4114800">
              <a:spcBef>
                <a:spcPts val="0"/>
              </a:spcBef>
              <a:spcAft>
                <a:spcPts val="0"/>
              </a:spcAft>
              <a:buSzPts val="2400"/>
              <a:buChar char="■"/>
              <a:defRPr sz="2400"/>
            </a:lvl9pPr>
          </a:lstStyle>
          <a:p/>
        </p:txBody>
      </p:sp>
      <p:sp>
        <p:nvSpPr>
          <p:cNvPr id="177" name="Google Shape;177;p30"/>
          <p:cNvSpPr txBox="1"/>
          <p:nvPr>
            <p:ph idx="2" type="body"/>
          </p:nvPr>
        </p:nvSpPr>
        <p:spPr>
          <a:xfrm>
            <a:off x="9664800" y="2304950"/>
            <a:ext cx="7999800" cy="6832800"/>
          </a:xfrm>
          <a:prstGeom prst="rect">
            <a:avLst/>
          </a:prstGeom>
        </p:spPr>
        <p:txBody>
          <a:bodyPr anchorCtr="0" anchor="t" bIns="182850" lIns="182850" spcFirstLastPara="1" rIns="182850" wrap="square" tIns="182850">
            <a:normAutofit/>
          </a:bodyPr>
          <a:lstStyle>
            <a:lvl1pPr indent="-406400" lvl="0" marL="457200">
              <a:spcBef>
                <a:spcPts val="0"/>
              </a:spcBef>
              <a:spcAft>
                <a:spcPts val="0"/>
              </a:spcAft>
              <a:buSzPts val="2800"/>
              <a:buChar char="●"/>
              <a:defRPr sz="2800"/>
            </a:lvl1pPr>
            <a:lvl2pPr indent="-381000" lvl="1" marL="914400">
              <a:spcBef>
                <a:spcPts val="0"/>
              </a:spcBef>
              <a:spcAft>
                <a:spcPts val="0"/>
              </a:spcAft>
              <a:buSzPts val="2400"/>
              <a:buChar char="○"/>
              <a:defRPr sz="2400"/>
            </a:lvl2pPr>
            <a:lvl3pPr indent="-381000" lvl="2" marL="1371600">
              <a:spcBef>
                <a:spcPts val="0"/>
              </a:spcBef>
              <a:spcAft>
                <a:spcPts val="0"/>
              </a:spcAft>
              <a:buSzPts val="2400"/>
              <a:buChar char="■"/>
              <a:defRPr sz="2400"/>
            </a:lvl3pPr>
            <a:lvl4pPr indent="-381000" lvl="3" marL="1828800">
              <a:spcBef>
                <a:spcPts val="0"/>
              </a:spcBef>
              <a:spcAft>
                <a:spcPts val="0"/>
              </a:spcAft>
              <a:buSzPts val="2400"/>
              <a:buChar char="●"/>
              <a:defRPr sz="2400"/>
            </a:lvl4pPr>
            <a:lvl5pPr indent="-381000" lvl="4" marL="2286000">
              <a:spcBef>
                <a:spcPts val="0"/>
              </a:spcBef>
              <a:spcAft>
                <a:spcPts val="0"/>
              </a:spcAft>
              <a:buSzPts val="2400"/>
              <a:buChar char="○"/>
              <a:defRPr sz="2400"/>
            </a:lvl5pPr>
            <a:lvl6pPr indent="-381000" lvl="5" marL="2743200">
              <a:spcBef>
                <a:spcPts val="0"/>
              </a:spcBef>
              <a:spcAft>
                <a:spcPts val="0"/>
              </a:spcAft>
              <a:buSzPts val="2400"/>
              <a:buChar char="■"/>
              <a:defRPr sz="2400"/>
            </a:lvl6pPr>
            <a:lvl7pPr indent="-381000" lvl="6" marL="3200400">
              <a:spcBef>
                <a:spcPts val="0"/>
              </a:spcBef>
              <a:spcAft>
                <a:spcPts val="0"/>
              </a:spcAft>
              <a:buSzPts val="2400"/>
              <a:buChar char="●"/>
              <a:defRPr sz="2400"/>
            </a:lvl7pPr>
            <a:lvl8pPr indent="-381000" lvl="7" marL="3657600">
              <a:spcBef>
                <a:spcPts val="0"/>
              </a:spcBef>
              <a:spcAft>
                <a:spcPts val="0"/>
              </a:spcAft>
              <a:buSzPts val="2400"/>
              <a:buChar char="○"/>
              <a:defRPr sz="2400"/>
            </a:lvl8pPr>
            <a:lvl9pPr indent="-381000" lvl="8" marL="4114800">
              <a:spcBef>
                <a:spcPts val="0"/>
              </a:spcBef>
              <a:spcAft>
                <a:spcPts val="0"/>
              </a:spcAft>
              <a:buSzPts val="2400"/>
              <a:buChar char="■"/>
              <a:defRPr sz="2400"/>
            </a:lvl9pPr>
          </a:lstStyle>
          <a:p/>
        </p:txBody>
      </p:sp>
      <p:sp>
        <p:nvSpPr>
          <p:cNvPr id="178" name="Google Shape;178;p30"/>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79" name="Shape 179"/>
        <p:cNvGrpSpPr/>
        <p:nvPr/>
      </p:nvGrpSpPr>
      <p:grpSpPr>
        <a:xfrm>
          <a:off x="0" y="0"/>
          <a:ext cx="0" cy="0"/>
          <a:chOff x="0" y="0"/>
          <a:chExt cx="0" cy="0"/>
        </a:xfrm>
      </p:grpSpPr>
      <p:sp>
        <p:nvSpPr>
          <p:cNvPr id="180" name="Google Shape;180;p31"/>
          <p:cNvSpPr txBox="1"/>
          <p:nvPr>
            <p:ph type="title"/>
          </p:nvPr>
        </p:nvSpPr>
        <p:spPr>
          <a:xfrm>
            <a:off x="623400" y="890050"/>
            <a:ext cx="17041200" cy="1145400"/>
          </a:xfrm>
          <a:prstGeom prst="rect">
            <a:avLst/>
          </a:prstGeom>
        </p:spPr>
        <p:txBody>
          <a:bodyPr anchorCtr="0" anchor="t" bIns="182850" lIns="182850" spcFirstLastPara="1" rIns="182850" wrap="square" tIns="182850">
            <a:normAutofit/>
          </a:bodyPr>
          <a:lstStyle>
            <a:lvl1pPr lvl="0">
              <a:spcBef>
                <a:spcPts val="0"/>
              </a:spcBef>
              <a:spcAft>
                <a:spcPts val="0"/>
              </a:spcAft>
              <a:buSzPts val="5600"/>
              <a:buNone/>
              <a:defRPr/>
            </a:lvl1pPr>
            <a:lvl2pPr lvl="1">
              <a:spcBef>
                <a:spcPts val="0"/>
              </a:spcBef>
              <a:spcAft>
                <a:spcPts val="0"/>
              </a:spcAft>
              <a:buSzPts val="5600"/>
              <a:buNone/>
              <a:defRPr/>
            </a:lvl2pPr>
            <a:lvl3pPr lvl="2">
              <a:spcBef>
                <a:spcPts val="0"/>
              </a:spcBef>
              <a:spcAft>
                <a:spcPts val="0"/>
              </a:spcAft>
              <a:buSzPts val="5600"/>
              <a:buNone/>
              <a:defRPr/>
            </a:lvl3pPr>
            <a:lvl4pPr lvl="3">
              <a:spcBef>
                <a:spcPts val="0"/>
              </a:spcBef>
              <a:spcAft>
                <a:spcPts val="0"/>
              </a:spcAft>
              <a:buSzPts val="5600"/>
              <a:buNone/>
              <a:defRPr/>
            </a:lvl4pPr>
            <a:lvl5pPr lvl="4">
              <a:spcBef>
                <a:spcPts val="0"/>
              </a:spcBef>
              <a:spcAft>
                <a:spcPts val="0"/>
              </a:spcAft>
              <a:buSzPts val="5600"/>
              <a:buNone/>
              <a:defRPr/>
            </a:lvl5pPr>
            <a:lvl6pPr lvl="5">
              <a:spcBef>
                <a:spcPts val="0"/>
              </a:spcBef>
              <a:spcAft>
                <a:spcPts val="0"/>
              </a:spcAft>
              <a:buSzPts val="5600"/>
              <a:buNone/>
              <a:defRPr/>
            </a:lvl6pPr>
            <a:lvl7pPr lvl="6">
              <a:spcBef>
                <a:spcPts val="0"/>
              </a:spcBef>
              <a:spcAft>
                <a:spcPts val="0"/>
              </a:spcAft>
              <a:buSzPts val="5600"/>
              <a:buNone/>
              <a:defRPr/>
            </a:lvl7pPr>
            <a:lvl8pPr lvl="7">
              <a:spcBef>
                <a:spcPts val="0"/>
              </a:spcBef>
              <a:spcAft>
                <a:spcPts val="0"/>
              </a:spcAft>
              <a:buSzPts val="5600"/>
              <a:buNone/>
              <a:defRPr/>
            </a:lvl8pPr>
            <a:lvl9pPr lvl="8">
              <a:spcBef>
                <a:spcPts val="0"/>
              </a:spcBef>
              <a:spcAft>
                <a:spcPts val="0"/>
              </a:spcAft>
              <a:buSzPts val="5600"/>
              <a:buNone/>
              <a:defRPr/>
            </a:lvl9pPr>
          </a:lstStyle>
          <a:p/>
        </p:txBody>
      </p:sp>
      <p:sp>
        <p:nvSpPr>
          <p:cNvPr id="181" name="Google Shape;181;p31"/>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82" name="Shape 182"/>
        <p:cNvGrpSpPr/>
        <p:nvPr/>
      </p:nvGrpSpPr>
      <p:grpSpPr>
        <a:xfrm>
          <a:off x="0" y="0"/>
          <a:ext cx="0" cy="0"/>
          <a:chOff x="0" y="0"/>
          <a:chExt cx="0" cy="0"/>
        </a:xfrm>
      </p:grpSpPr>
      <p:sp>
        <p:nvSpPr>
          <p:cNvPr id="183" name="Google Shape;183;p32"/>
          <p:cNvSpPr txBox="1"/>
          <p:nvPr>
            <p:ph type="title"/>
          </p:nvPr>
        </p:nvSpPr>
        <p:spPr>
          <a:xfrm>
            <a:off x="623400" y="1111200"/>
            <a:ext cx="5616000" cy="1511400"/>
          </a:xfrm>
          <a:prstGeom prst="rect">
            <a:avLst/>
          </a:prstGeom>
        </p:spPr>
        <p:txBody>
          <a:bodyPr anchorCtr="0" anchor="b" bIns="182850" lIns="182850" spcFirstLastPara="1" rIns="182850" wrap="square" tIns="18285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84" name="Google Shape;184;p32"/>
          <p:cNvSpPr txBox="1"/>
          <p:nvPr>
            <p:ph idx="1" type="body"/>
          </p:nvPr>
        </p:nvSpPr>
        <p:spPr>
          <a:xfrm>
            <a:off x="623400" y="2779200"/>
            <a:ext cx="5616000" cy="6358800"/>
          </a:xfrm>
          <a:prstGeom prst="rect">
            <a:avLst/>
          </a:prstGeom>
        </p:spPr>
        <p:txBody>
          <a:bodyPr anchorCtr="0" anchor="t" bIns="182850" lIns="182850" spcFirstLastPara="1" rIns="182850" wrap="square" tIns="182850">
            <a:normAutofit/>
          </a:bodyPr>
          <a:lstStyle>
            <a:lvl1pPr indent="-381000" lvl="0" marL="457200">
              <a:spcBef>
                <a:spcPts val="0"/>
              </a:spcBef>
              <a:spcAft>
                <a:spcPts val="0"/>
              </a:spcAft>
              <a:buSzPts val="2400"/>
              <a:buChar char="●"/>
              <a:defRPr sz="2400"/>
            </a:lvl1pPr>
            <a:lvl2pPr indent="-381000" lvl="1" marL="914400">
              <a:spcBef>
                <a:spcPts val="0"/>
              </a:spcBef>
              <a:spcAft>
                <a:spcPts val="0"/>
              </a:spcAft>
              <a:buSzPts val="2400"/>
              <a:buChar char="○"/>
              <a:defRPr sz="2400"/>
            </a:lvl2pPr>
            <a:lvl3pPr indent="-381000" lvl="2" marL="1371600">
              <a:spcBef>
                <a:spcPts val="0"/>
              </a:spcBef>
              <a:spcAft>
                <a:spcPts val="0"/>
              </a:spcAft>
              <a:buSzPts val="2400"/>
              <a:buChar char="■"/>
              <a:defRPr sz="2400"/>
            </a:lvl3pPr>
            <a:lvl4pPr indent="-381000" lvl="3" marL="1828800">
              <a:spcBef>
                <a:spcPts val="0"/>
              </a:spcBef>
              <a:spcAft>
                <a:spcPts val="0"/>
              </a:spcAft>
              <a:buSzPts val="2400"/>
              <a:buChar char="●"/>
              <a:defRPr sz="2400"/>
            </a:lvl4pPr>
            <a:lvl5pPr indent="-381000" lvl="4" marL="2286000">
              <a:spcBef>
                <a:spcPts val="0"/>
              </a:spcBef>
              <a:spcAft>
                <a:spcPts val="0"/>
              </a:spcAft>
              <a:buSzPts val="2400"/>
              <a:buChar char="○"/>
              <a:defRPr sz="2400"/>
            </a:lvl5pPr>
            <a:lvl6pPr indent="-381000" lvl="5" marL="2743200">
              <a:spcBef>
                <a:spcPts val="0"/>
              </a:spcBef>
              <a:spcAft>
                <a:spcPts val="0"/>
              </a:spcAft>
              <a:buSzPts val="2400"/>
              <a:buChar char="■"/>
              <a:defRPr sz="2400"/>
            </a:lvl6pPr>
            <a:lvl7pPr indent="-381000" lvl="6" marL="3200400">
              <a:spcBef>
                <a:spcPts val="0"/>
              </a:spcBef>
              <a:spcAft>
                <a:spcPts val="0"/>
              </a:spcAft>
              <a:buSzPts val="2400"/>
              <a:buChar char="●"/>
              <a:defRPr sz="2400"/>
            </a:lvl7pPr>
            <a:lvl8pPr indent="-381000" lvl="7" marL="3657600">
              <a:spcBef>
                <a:spcPts val="0"/>
              </a:spcBef>
              <a:spcAft>
                <a:spcPts val="0"/>
              </a:spcAft>
              <a:buSzPts val="2400"/>
              <a:buChar char="○"/>
              <a:defRPr sz="2400"/>
            </a:lvl8pPr>
            <a:lvl9pPr indent="-381000" lvl="8" marL="4114800">
              <a:spcBef>
                <a:spcPts val="0"/>
              </a:spcBef>
              <a:spcAft>
                <a:spcPts val="0"/>
              </a:spcAft>
              <a:buSzPts val="2400"/>
              <a:buChar char="■"/>
              <a:defRPr sz="2400"/>
            </a:lvl9pPr>
          </a:lstStyle>
          <a:p/>
        </p:txBody>
      </p:sp>
      <p:sp>
        <p:nvSpPr>
          <p:cNvPr id="185" name="Google Shape;185;p32"/>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86" name="Shape 186"/>
        <p:cNvGrpSpPr/>
        <p:nvPr/>
      </p:nvGrpSpPr>
      <p:grpSpPr>
        <a:xfrm>
          <a:off x="0" y="0"/>
          <a:ext cx="0" cy="0"/>
          <a:chOff x="0" y="0"/>
          <a:chExt cx="0" cy="0"/>
        </a:xfrm>
      </p:grpSpPr>
      <p:sp>
        <p:nvSpPr>
          <p:cNvPr id="187" name="Google Shape;187;p33"/>
          <p:cNvSpPr txBox="1"/>
          <p:nvPr>
            <p:ph type="title"/>
          </p:nvPr>
        </p:nvSpPr>
        <p:spPr>
          <a:xfrm>
            <a:off x="980500" y="900300"/>
            <a:ext cx="12735600" cy="8181600"/>
          </a:xfrm>
          <a:prstGeom prst="rect">
            <a:avLst/>
          </a:prstGeom>
        </p:spPr>
        <p:txBody>
          <a:bodyPr anchorCtr="0" anchor="ctr" bIns="182850" lIns="182850" spcFirstLastPara="1" rIns="182850" wrap="square" tIns="182850">
            <a:normAutofit/>
          </a:bodyPr>
          <a:lstStyle>
            <a:lvl1pPr lvl="0">
              <a:spcBef>
                <a:spcPts val="0"/>
              </a:spcBef>
              <a:spcAft>
                <a:spcPts val="0"/>
              </a:spcAft>
              <a:buSzPts val="9600"/>
              <a:buNone/>
              <a:defRPr sz="9600"/>
            </a:lvl1pPr>
            <a:lvl2pPr lvl="1">
              <a:spcBef>
                <a:spcPts val="0"/>
              </a:spcBef>
              <a:spcAft>
                <a:spcPts val="0"/>
              </a:spcAft>
              <a:buSzPts val="9600"/>
              <a:buNone/>
              <a:defRPr sz="9600"/>
            </a:lvl2pPr>
            <a:lvl3pPr lvl="2">
              <a:spcBef>
                <a:spcPts val="0"/>
              </a:spcBef>
              <a:spcAft>
                <a:spcPts val="0"/>
              </a:spcAft>
              <a:buSzPts val="9600"/>
              <a:buNone/>
              <a:defRPr sz="9600"/>
            </a:lvl3pPr>
            <a:lvl4pPr lvl="3">
              <a:spcBef>
                <a:spcPts val="0"/>
              </a:spcBef>
              <a:spcAft>
                <a:spcPts val="0"/>
              </a:spcAft>
              <a:buSzPts val="9600"/>
              <a:buNone/>
              <a:defRPr sz="9600"/>
            </a:lvl4pPr>
            <a:lvl5pPr lvl="4">
              <a:spcBef>
                <a:spcPts val="0"/>
              </a:spcBef>
              <a:spcAft>
                <a:spcPts val="0"/>
              </a:spcAft>
              <a:buSzPts val="9600"/>
              <a:buNone/>
              <a:defRPr sz="9600"/>
            </a:lvl5pPr>
            <a:lvl6pPr lvl="5">
              <a:spcBef>
                <a:spcPts val="0"/>
              </a:spcBef>
              <a:spcAft>
                <a:spcPts val="0"/>
              </a:spcAft>
              <a:buSzPts val="9600"/>
              <a:buNone/>
              <a:defRPr sz="9600"/>
            </a:lvl6pPr>
            <a:lvl7pPr lvl="6">
              <a:spcBef>
                <a:spcPts val="0"/>
              </a:spcBef>
              <a:spcAft>
                <a:spcPts val="0"/>
              </a:spcAft>
              <a:buSzPts val="9600"/>
              <a:buNone/>
              <a:defRPr sz="9600"/>
            </a:lvl7pPr>
            <a:lvl8pPr lvl="7">
              <a:spcBef>
                <a:spcPts val="0"/>
              </a:spcBef>
              <a:spcAft>
                <a:spcPts val="0"/>
              </a:spcAft>
              <a:buSzPts val="9600"/>
              <a:buNone/>
              <a:defRPr sz="9600"/>
            </a:lvl8pPr>
            <a:lvl9pPr lvl="8">
              <a:spcBef>
                <a:spcPts val="0"/>
              </a:spcBef>
              <a:spcAft>
                <a:spcPts val="0"/>
              </a:spcAft>
              <a:buSzPts val="9600"/>
              <a:buNone/>
              <a:defRPr sz="9600"/>
            </a:lvl9pPr>
          </a:lstStyle>
          <a:p/>
        </p:txBody>
      </p:sp>
      <p:sp>
        <p:nvSpPr>
          <p:cNvPr id="188" name="Google Shape;188;p33"/>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89" name="Shape 189"/>
        <p:cNvGrpSpPr/>
        <p:nvPr/>
      </p:nvGrpSpPr>
      <p:grpSpPr>
        <a:xfrm>
          <a:off x="0" y="0"/>
          <a:ext cx="0" cy="0"/>
          <a:chOff x="0" y="0"/>
          <a:chExt cx="0" cy="0"/>
        </a:xfrm>
      </p:grpSpPr>
      <p:sp>
        <p:nvSpPr>
          <p:cNvPr id="190" name="Google Shape;190;p34"/>
          <p:cNvSpPr/>
          <p:nvPr/>
        </p:nvSpPr>
        <p:spPr>
          <a:xfrm>
            <a:off x="9144000" y="-250"/>
            <a:ext cx="9144000" cy="10287000"/>
          </a:xfrm>
          <a:prstGeom prst="rect">
            <a:avLst/>
          </a:prstGeom>
          <a:solidFill>
            <a:schemeClr val="lt2"/>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sp>
        <p:nvSpPr>
          <p:cNvPr id="191" name="Google Shape;191;p34"/>
          <p:cNvSpPr txBox="1"/>
          <p:nvPr>
            <p:ph type="title"/>
          </p:nvPr>
        </p:nvSpPr>
        <p:spPr>
          <a:xfrm>
            <a:off x="531000" y="2466350"/>
            <a:ext cx="8090400" cy="2964600"/>
          </a:xfrm>
          <a:prstGeom prst="rect">
            <a:avLst/>
          </a:prstGeom>
        </p:spPr>
        <p:txBody>
          <a:bodyPr anchorCtr="0" anchor="b" bIns="182850" lIns="182850" spcFirstLastPara="1" rIns="182850" wrap="square" tIns="182850">
            <a:normAutofit/>
          </a:bodyPr>
          <a:lstStyle>
            <a:lvl1pPr lvl="0" algn="ctr">
              <a:spcBef>
                <a:spcPts val="0"/>
              </a:spcBef>
              <a:spcAft>
                <a:spcPts val="0"/>
              </a:spcAft>
              <a:buSzPts val="8400"/>
              <a:buNone/>
              <a:defRPr sz="8400"/>
            </a:lvl1pPr>
            <a:lvl2pPr lvl="1" algn="ctr">
              <a:spcBef>
                <a:spcPts val="0"/>
              </a:spcBef>
              <a:spcAft>
                <a:spcPts val="0"/>
              </a:spcAft>
              <a:buSzPts val="8400"/>
              <a:buNone/>
              <a:defRPr sz="8400"/>
            </a:lvl2pPr>
            <a:lvl3pPr lvl="2" algn="ctr">
              <a:spcBef>
                <a:spcPts val="0"/>
              </a:spcBef>
              <a:spcAft>
                <a:spcPts val="0"/>
              </a:spcAft>
              <a:buSzPts val="8400"/>
              <a:buNone/>
              <a:defRPr sz="8400"/>
            </a:lvl3pPr>
            <a:lvl4pPr lvl="3" algn="ctr">
              <a:spcBef>
                <a:spcPts val="0"/>
              </a:spcBef>
              <a:spcAft>
                <a:spcPts val="0"/>
              </a:spcAft>
              <a:buSzPts val="8400"/>
              <a:buNone/>
              <a:defRPr sz="8400"/>
            </a:lvl4pPr>
            <a:lvl5pPr lvl="4" algn="ctr">
              <a:spcBef>
                <a:spcPts val="0"/>
              </a:spcBef>
              <a:spcAft>
                <a:spcPts val="0"/>
              </a:spcAft>
              <a:buSzPts val="8400"/>
              <a:buNone/>
              <a:defRPr sz="8400"/>
            </a:lvl5pPr>
            <a:lvl6pPr lvl="5" algn="ctr">
              <a:spcBef>
                <a:spcPts val="0"/>
              </a:spcBef>
              <a:spcAft>
                <a:spcPts val="0"/>
              </a:spcAft>
              <a:buSzPts val="8400"/>
              <a:buNone/>
              <a:defRPr sz="8400"/>
            </a:lvl6pPr>
            <a:lvl7pPr lvl="6" algn="ctr">
              <a:spcBef>
                <a:spcPts val="0"/>
              </a:spcBef>
              <a:spcAft>
                <a:spcPts val="0"/>
              </a:spcAft>
              <a:buSzPts val="8400"/>
              <a:buNone/>
              <a:defRPr sz="8400"/>
            </a:lvl7pPr>
            <a:lvl8pPr lvl="7" algn="ctr">
              <a:spcBef>
                <a:spcPts val="0"/>
              </a:spcBef>
              <a:spcAft>
                <a:spcPts val="0"/>
              </a:spcAft>
              <a:buSzPts val="8400"/>
              <a:buNone/>
              <a:defRPr sz="8400"/>
            </a:lvl8pPr>
            <a:lvl9pPr lvl="8" algn="ctr">
              <a:spcBef>
                <a:spcPts val="0"/>
              </a:spcBef>
              <a:spcAft>
                <a:spcPts val="0"/>
              </a:spcAft>
              <a:buSzPts val="8400"/>
              <a:buNone/>
              <a:defRPr sz="8400"/>
            </a:lvl9pPr>
          </a:lstStyle>
          <a:p/>
        </p:txBody>
      </p:sp>
      <p:sp>
        <p:nvSpPr>
          <p:cNvPr id="192" name="Google Shape;192;p34"/>
          <p:cNvSpPr txBox="1"/>
          <p:nvPr>
            <p:ph idx="1" type="subTitle"/>
          </p:nvPr>
        </p:nvSpPr>
        <p:spPr>
          <a:xfrm>
            <a:off x="531000" y="5606150"/>
            <a:ext cx="8090400" cy="2470200"/>
          </a:xfrm>
          <a:prstGeom prst="rect">
            <a:avLst/>
          </a:prstGeom>
        </p:spPr>
        <p:txBody>
          <a:bodyPr anchorCtr="0" anchor="t" bIns="182850" lIns="182850" spcFirstLastPara="1" rIns="182850" wrap="square" tIns="182850">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193" name="Google Shape;193;p34"/>
          <p:cNvSpPr txBox="1"/>
          <p:nvPr>
            <p:ph idx="2" type="body"/>
          </p:nvPr>
        </p:nvSpPr>
        <p:spPr>
          <a:xfrm>
            <a:off x="9879000" y="1448150"/>
            <a:ext cx="7674000" cy="7390200"/>
          </a:xfrm>
          <a:prstGeom prst="rect">
            <a:avLst/>
          </a:prstGeom>
        </p:spPr>
        <p:txBody>
          <a:bodyPr anchorCtr="0" anchor="ctr" bIns="182850" lIns="182850" spcFirstLastPara="1" rIns="182850" wrap="square" tIns="182850">
            <a:normAutofit/>
          </a:bodyPr>
          <a:lstStyle>
            <a:lvl1pPr indent="-457200" lvl="0" marL="457200">
              <a:spcBef>
                <a:spcPts val="0"/>
              </a:spcBef>
              <a:spcAft>
                <a:spcPts val="0"/>
              </a:spcAft>
              <a:buSzPts val="3600"/>
              <a:buChar char="●"/>
              <a:defRPr/>
            </a:lvl1pPr>
            <a:lvl2pPr indent="-406400" lvl="1" marL="914400">
              <a:spcBef>
                <a:spcPts val="0"/>
              </a:spcBef>
              <a:spcAft>
                <a:spcPts val="0"/>
              </a:spcAft>
              <a:buSzPts val="2800"/>
              <a:buChar char="○"/>
              <a:defRPr/>
            </a:lvl2pPr>
            <a:lvl3pPr indent="-406400" lvl="2" marL="1371600">
              <a:spcBef>
                <a:spcPts val="0"/>
              </a:spcBef>
              <a:spcAft>
                <a:spcPts val="0"/>
              </a:spcAft>
              <a:buSzPts val="2800"/>
              <a:buChar char="■"/>
              <a:defRPr/>
            </a:lvl3pPr>
            <a:lvl4pPr indent="-406400" lvl="3" marL="1828800">
              <a:spcBef>
                <a:spcPts val="0"/>
              </a:spcBef>
              <a:spcAft>
                <a:spcPts val="0"/>
              </a:spcAft>
              <a:buSzPts val="2800"/>
              <a:buChar char="●"/>
              <a:defRPr/>
            </a:lvl4pPr>
            <a:lvl5pPr indent="-406400" lvl="4" marL="2286000">
              <a:spcBef>
                <a:spcPts val="0"/>
              </a:spcBef>
              <a:spcAft>
                <a:spcPts val="0"/>
              </a:spcAft>
              <a:buSzPts val="2800"/>
              <a:buChar char="○"/>
              <a:defRPr/>
            </a:lvl5pPr>
            <a:lvl6pPr indent="-406400" lvl="5" marL="2743200">
              <a:spcBef>
                <a:spcPts val="0"/>
              </a:spcBef>
              <a:spcAft>
                <a:spcPts val="0"/>
              </a:spcAft>
              <a:buSzPts val="2800"/>
              <a:buChar char="■"/>
              <a:defRPr/>
            </a:lvl6pPr>
            <a:lvl7pPr indent="-406400" lvl="6" marL="3200400">
              <a:spcBef>
                <a:spcPts val="0"/>
              </a:spcBef>
              <a:spcAft>
                <a:spcPts val="0"/>
              </a:spcAft>
              <a:buSzPts val="2800"/>
              <a:buChar char="●"/>
              <a:defRPr/>
            </a:lvl7pPr>
            <a:lvl8pPr indent="-406400" lvl="7" marL="3657600">
              <a:spcBef>
                <a:spcPts val="0"/>
              </a:spcBef>
              <a:spcAft>
                <a:spcPts val="0"/>
              </a:spcAft>
              <a:buSzPts val="2800"/>
              <a:buChar char="○"/>
              <a:defRPr/>
            </a:lvl8pPr>
            <a:lvl9pPr indent="-406400" lvl="8" marL="4114800">
              <a:spcBef>
                <a:spcPts val="0"/>
              </a:spcBef>
              <a:spcAft>
                <a:spcPts val="0"/>
              </a:spcAft>
              <a:buSzPts val="2800"/>
              <a:buChar char="■"/>
              <a:defRPr/>
            </a:lvl9pPr>
          </a:lstStyle>
          <a:p/>
        </p:txBody>
      </p:sp>
      <p:sp>
        <p:nvSpPr>
          <p:cNvPr id="194" name="Google Shape;194;p34"/>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95" name="Shape 195"/>
        <p:cNvGrpSpPr/>
        <p:nvPr/>
      </p:nvGrpSpPr>
      <p:grpSpPr>
        <a:xfrm>
          <a:off x="0" y="0"/>
          <a:ext cx="0" cy="0"/>
          <a:chOff x="0" y="0"/>
          <a:chExt cx="0" cy="0"/>
        </a:xfrm>
      </p:grpSpPr>
      <p:sp>
        <p:nvSpPr>
          <p:cNvPr id="196" name="Google Shape;196;p35"/>
          <p:cNvSpPr txBox="1"/>
          <p:nvPr>
            <p:ph idx="1" type="body"/>
          </p:nvPr>
        </p:nvSpPr>
        <p:spPr>
          <a:xfrm>
            <a:off x="623400" y="8461150"/>
            <a:ext cx="11997600" cy="1210200"/>
          </a:xfrm>
          <a:prstGeom prst="rect">
            <a:avLst/>
          </a:prstGeom>
        </p:spPr>
        <p:txBody>
          <a:bodyPr anchorCtr="0" anchor="ctr" bIns="182850" lIns="182850" spcFirstLastPara="1" rIns="182850" wrap="square" tIns="182850">
            <a:normAutofit/>
          </a:bodyPr>
          <a:lstStyle>
            <a:lvl1pPr indent="-228600" lvl="0" marL="457200">
              <a:lnSpc>
                <a:spcPct val="100000"/>
              </a:lnSpc>
              <a:spcBef>
                <a:spcPts val="0"/>
              </a:spcBef>
              <a:spcAft>
                <a:spcPts val="0"/>
              </a:spcAft>
              <a:buSzPts val="3600"/>
              <a:buNone/>
              <a:defRPr/>
            </a:lvl1pPr>
          </a:lstStyle>
          <a:p/>
        </p:txBody>
      </p:sp>
      <p:sp>
        <p:nvSpPr>
          <p:cNvPr id="197" name="Google Shape;197;p35"/>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98" name="Shape 198"/>
        <p:cNvGrpSpPr/>
        <p:nvPr/>
      </p:nvGrpSpPr>
      <p:grpSpPr>
        <a:xfrm>
          <a:off x="0" y="0"/>
          <a:ext cx="0" cy="0"/>
          <a:chOff x="0" y="0"/>
          <a:chExt cx="0" cy="0"/>
        </a:xfrm>
      </p:grpSpPr>
      <p:sp>
        <p:nvSpPr>
          <p:cNvPr id="199" name="Google Shape;199;p36"/>
          <p:cNvSpPr txBox="1"/>
          <p:nvPr>
            <p:ph hasCustomPrompt="1" type="title"/>
          </p:nvPr>
        </p:nvSpPr>
        <p:spPr>
          <a:xfrm>
            <a:off x="623400" y="2212250"/>
            <a:ext cx="17041200" cy="3927000"/>
          </a:xfrm>
          <a:prstGeom prst="rect">
            <a:avLst/>
          </a:prstGeom>
        </p:spPr>
        <p:txBody>
          <a:bodyPr anchorCtr="0" anchor="b" bIns="182850" lIns="182850" spcFirstLastPara="1" rIns="182850" wrap="square" tIns="182850">
            <a:normAutofit/>
          </a:bodyPr>
          <a:lstStyle>
            <a:lvl1pPr lvl="0" algn="ctr">
              <a:spcBef>
                <a:spcPts val="0"/>
              </a:spcBef>
              <a:spcAft>
                <a:spcPts val="0"/>
              </a:spcAft>
              <a:buSzPts val="24000"/>
              <a:buNone/>
              <a:defRPr sz="24000"/>
            </a:lvl1pPr>
            <a:lvl2pPr lvl="1" algn="ctr">
              <a:spcBef>
                <a:spcPts val="0"/>
              </a:spcBef>
              <a:spcAft>
                <a:spcPts val="0"/>
              </a:spcAft>
              <a:buSzPts val="24000"/>
              <a:buNone/>
              <a:defRPr sz="24000"/>
            </a:lvl2pPr>
            <a:lvl3pPr lvl="2" algn="ctr">
              <a:spcBef>
                <a:spcPts val="0"/>
              </a:spcBef>
              <a:spcAft>
                <a:spcPts val="0"/>
              </a:spcAft>
              <a:buSzPts val="24000"/>
              <a:buNone/>
              <a:defRPr sz="24000"/>
            </a:lvl3pPr>
            <a:lvl4pPr lvl="3" algn="ctr">
              <a:spcBef>
                <a:spcPts val="0"/>
              </a:spcBef>
              <a:spcAft>
                <a:spcPts val="0"/>
              </a:spcAft>
              <a:buSzPts val="24000"/>
              <a:buNone/>
              <a:defRPr sz="24000"/>
            </a:lvl4pPr>
            <a:lvl5pPr lvl="4" algn="ctr">
              <a:spcBef>
                <a:spcPts val="0"/>
              </a:spcBef>
              <a:spcAft>
                <a:spcPts val="0"/>
              </a:spcAft>
              <a:buSzPts val="24000"/>
              <a:buNone/>
              <a:defRPr sz="24000"/>
            </a:lvl5pPr>
            <a:lvl6pPr lvl="5" algn="ctr">
              <a:spcBef>
                <a:spcPts val="0"/>
              </a:spcBef>
              <a:spcAft>
                <a:spcPts val="0"/>
              </a:spcAft>
              <a:buSzPts val="24000"/>
              <a:buNone/>
              <a:defRPr sz="24000"/>
            </a:lvl6pPr>
            <a:lvl7pPr lvl="6" algn="ctr">
              <a:spcBef>
                <a:spcPts val="0"/>
              </a:spcBef>
              <a:spcAft>
                <a:spcPts val="0"/>
              </a:spcAft>
              <a:buSzPts val="24000"/>
              <a:buNone/>
              <a:defRPr sz="24000"/>
            </a:lvl7pPr>
            <a:lvl8pPr lvl="7" algn="ctr">
              <a:spcBef>
                <a:spcPts val="0"/>
              </a:spcBef>
              <a:spcAft>
                <a:spcPts val="0"/>
              </a:spcAft>
              <a:buSzPts val="24000"/>
              <a:buNone/>
              <a:defRPr sz="24000"/>
            </a:lvl8pPr>
            <a:lvl9pPr lvl="8" algn="ctr">
              <a:spcBef>
                <a:spcPts val="0"/>
              </a:spcBef>
              <a:spcAft>
                <a:spcPts val="0"/>
              </a:spcAft>
              <a:buSzPts val="24000"/>
              <a:buNone/>
              <a:defRPr sz="24000"/>
            </a:lvl9pPr>
          </a:lstStyle>
          <a:p>
            <a:r>
              <a:t>xx%</a:t>
            </a:r>
          </a:p>
        </p:txBody>
      </p:sp>
      <p:sp>
        <p:nvSpPr>
          <p:cNvPr id="200" name="Google Shape;200;p36"/>
          <p:cNvSpPr txBox="1"/>
          <p:nvPr>
            <p:ph idx="1" type="body"/>
          </p:nvPr>
        </p:nvSpPr>
        <p:spPr>
          <a:xfrm>
            <a:off x="623400" y="6304450"/>
            <a:ext cx="17041200" cy="2601600"/>
          </a:xfrm>
          <a:prstGeom prst="rect">
            <a:avLst/>
          </a:prstGeom>
        </p:spPr>
        <p:txBody>
          <a:bodyPr anchorCtr="0" anchor="t" bIns="182850" lIns="182850" spcFirstLastPara="1" rIns="182850" wrap="square" tIns="182850">
            <a:normAutofit/>
          </a:bodyPr>
          <a:lstStyle>
            <a:lvl1pPr indent="-457200" lvl="0" marL="457200" algn="ctr">
              <a:spcBef>
                <a:spcPts val="0"/>
              </a:spcBef>
              <a:spcAft>
                <a:spcPts val="0"/>
              </a:spcAft>
              <a:buSzPts val="3600"/>
              <a:buChar char="●"/>
              <a:defRPr/>
            </a:lvl1pPr>
            <a:lvl2pPr indent="-406400" lvl="1" marL="914400" algn="ctr">
              <a:spcBef>
                <a:spcPts val="0"/>
              </a:spcBef>
              <a:spcAft>
                <a:spcPts val="0"/>
              </a:spcAft>
              <a:buSzPts val="2800"/>
              <a:buChar char="○"/>
              <a:defRPr/>
            </a:lvl2pPr>
            <a:lvl3pPr indent="-406400" lvl="2" marL="1371600" algn="ctr">
              <a:spcBef>
                <a:spcPts val="0"/>
              </a:spcBef>
              <a:spcAft>
                <a:spcPts val="0"/>
              </a:spcAft>
              <a:buSzPts val="2800"/>
              <a:buChar char="■"/>
              <a:defRPr/>
            </a:lvl3pPr>
            <a:lvl4pPr indent="-406400" lvl="3" marL="1828800" algn="ctr">
              <a:spcBef>
                <a:spcPts val="0"/>
              </a:spcBef>
              <a:spcAft>
                <a:spcPts val="0"/>
              </a:spcAft>
              <a:buSzPts val="2800"/>
              <a:buChar char="●"/>
              <a:defRPr/>
            </a:lvl4pPr>
            <a:lvl5pPr indent="-406400" lvl="4" marL="2286000" algn="ctr">
              <a:spcBef>
                <a:spcPts val="0"/>
              </a:spcBef>
              <a:spcAft>
                <a:spcPts val="0"/>
              </a:spcAft>
              <a:buSzPts val="2800"/>
              <a:buChar char="○"/>
              <a:defRPr/>
            </a:lvl5pPr>
            <a:lvl6pPr indent="-406400" lvl="5" marL="2743200" algn="ctr">
              <a:spcBef>
                <a:spcPts val="0"/>
              </a:spcBef>
              <a:spcAft>
                <a:spcPts val="0"/>
              </a:spcAft>
              <a:buSzPts val="2800"/>
              <a:buChar char="■"/>
              <a:defRPr/>
            </a:lvl6pPr>
            <a:lvl7pPr indent="-406400" lvl="6" marL="3200400" algn="ctr">
              <a:spcBef>
                <a:spcPts val="0"/>
              </a:spcBef>
              <a:spcAft>
                <a:spcPts val="0"/>
              </a:spcAft>
              <a:buSzPts val="2800"/>
              <a:buChar char="●"/>
              <a:defRPr/>
            </a:lvl7pPr>
            <a:lvl8pPr indent="-406400" lvl="7" marL="3657600" algn="ctr">
              <a:spcBef>
                <a:spcPts val="0"/>
              </a:spcBef>
              <a:spcAft>
                <a:spcPts val="0"/>
              </a:spcAft>
              <a:buSzPts val="2800"/>
              <a:buChar char="○"/>
              <a:defRPr/>
            </a:lvl8pPr>
            <a:lvl9pPr indent="-406400" lvl="8" marL="4114800" algn="ctr">
              <a:spcBef>
                <a:spcPts val="0"/>
              </a:spcBef>
              <a:spcAft>
                <a:spcPts val="0"/>
              </a:spcAft>
              <a:buSzPts val="2800"/>
              <a:buChar char="■"/>
              <a:defRPr/>
            </a:lvl9pPr>
          </a:lstStyle>
          <a:p/>
        </p:txBody>
      </p:sp>
      <p:sp>
        <p:nvSpPr>
          <p:cNvPr id="201" name="Google Shape;201;p36"/>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02" name="Shape 202"/>
        <p:cNvGrpSpPr/>
        <p:nvPr/>
      </p:nvGrpSpPr>
      <p:grpSpPr>
        <a:xfrm>
          <a:off x="0" y="0"/>
          <a:ext cx="0" cy="0"/>
          <a:chOff x="0" y="0"/>
          <a:chExt cx="0" cy="0"/>
        </a:xfrm>
      </p:grpSpPr>
      <p:sp>
        <p:nvSpPr>
          <p:cNvPr id="203" name="Google Shape;203;p37"/>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5"/>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5"/>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6"/>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6"/>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7"/>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7"/>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7"/>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7"/>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9"/>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9"/>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9"/>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0"/>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0"/>
          <p:cNvSpPr/>
          <p:nvPr>
            <p:ph idx="2" type="pic"/>
          </p:nvPr>
        </p:nvSpPr>
        <p:spPr>
          <a:xfrm>
            <a:off x="1792288" y="612775"/>
            <a:ext cx="5486400" cy="4114800"/>
          </a:xfrm>
          <a:prstGeom prst="rect">
            <a:avLst/>
          </a:prstGeom>
          <a:noFill/>
          <a:ln>
            <a:noFill/>
          </a:ln>
        </p:spPr>
      </p:sp>
      <p:sp>
        <p:nvSpPr>
          <p:cNvPr id="64" name="Google Shape;64;p10"/>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4.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0" Type="http://schemas.openxmlformats.org/officeDocument/2006/relationships/slideLayout" Target="../slideLayouts/slideLayout22.xml"/><Relationship Id="rId12" Type="http://schemas.openxmlformats.org/officeDocument/2006/relationships/theme" Target="../theme/theme3.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9" Type="http://schemas.openxmlformats.org/officeDocument/2006/relationships/slideLayout" Target="../slideLayouts/slideLayout21.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4.xml"/><Relationship Id="rId10" Type="http://schemas.openxmlformats.org/officeDocument/2006/relationships/slideLayout" Target="../slideLayouts/slideLayout33.xml"/><Relationship Id="rId12" Type="http://schemas.openxmlformats.org/officeDocument/2006/relationships/theme" Target="../theme/theme1.xml"/><Relationship Id="rId1" Type="http://schemas.openxmlformats.org/officeDocument/2006/relationships/slideLayout" Target="../slideLayouts/slideLayout24.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9" Type="http://schemas.openxmlformats.org/officeDocument/2006/relationships/slideLayout" Target="../slideLayouts/slideLayout32.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4" name="Shape 84"/>
        <p:cNvGrpSpPr/>
        <p:nvPr/>
      </p:nvGrpSpPr>
      <p:grpSpPr>
        <a:xfrm>
          <a:off x="0" y="0"/>
          <a:ext cx="0" cy="0"/>
          <a:chOff x="0" y="0"/>
          <a:chExt cx="0" cy="0"/>
        </a:xfrm>
      </p:grpSpPr>
      <p:sp>
        <p:nvSpPr>
          <p:cNvPr id="85" name="Google Shape;85;p1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p:txBody>
      </p:sp>
      <p:sp>
        <p:nvSpPr>
          <p:cNvPr id="86" name="Google Shape;86;p14"/>
          <p:cNvSpPr txBox="1"/>
          <p:nvPr>
            <p:ph idx="1" type="body"/>
          </p:nvPr>
        </p:nvSpPr>
        <p:spPr>
          <a:xfrm>
            <a:off x="457200" y="1600200"/>
            <a:ext cx="8229600" cy="4526100"/>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7" name="Google Shape;87;p14"/>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8" name="Google Shape;88;p14"/>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9" name="Google Shape;89;p14"/>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159" name="Shape 159"/>
        <p:cNvGrpSpPr/>
        <p:nvPr/>
      </p:nvGrpSpPr>
      <p:grpSpPr>
        <a:xfrm>
          <a:off x="0" y="0"/>
          <a:ext cx="0" cy="0"/>
          <a:chOff x="0" y="0"/>
          <a:chExt cx="0" cy="0"/>
        </a:xfrm>
      </p:grpSpPr>
      <p:sp>
        <p:nvSpPr>
          <p:cNvPr id="160" name="Google Shape;160;p26"/>
          <p:cNvSpPr txBox="1"/>
          <p:nvPr>
            <p:ph type="title"/>
          </p:nvPr>
        </p:nvSpPr>
        <p:spPr>
          <a:xfrm>
            <a:off x="623400" y="890050"/>
            <a:ext cx="17041200" cy="1145400"/>
          </a:xfrm>
          <a:prstGeom prst="rect">
            <a:avLst/>
          </a:prstGeom>
          <a:noFill/>
          <a:ln>
            <a:noFill/>
          </a:ln>
        </p:spPr>
        <p:txBody>
          <a:bodyPr anchorCtr="0" anchor="t" bIns="182850" lIns="182850" spcFirstLastPara="1" rIns="182850" wrap="square" tIns="182850">
            <a:normAutofit/>
          </a:bodyPr>
          <a:lstStyle>
            <a:lvl1pPr lvl="0">
              <a:spcBef>
                <a:spcPts val="0"/>
              </a:spcBef>
              <a:spcAft>
                <a:spcPts val="0"/>
              </a:spcAft>
              <a:buClr>
                <a:schemeClr val="dk1"/>
              </a:buClr>
              <a:buSzPts val="5600"/>
              <a:buNone/>
              <a:defRPr sz="5600">
                <a:solidFill>
                  <a:schemeClr val="dk1"/>
                </a:solidFill>
              </a:defRPr>
            </a:lvl1pPr>
            <a:lvl2pPr lvl="1">
              <a:spcBef>
                <a:spcPts val="0"/>
              </a:spcBef>
              <a:spcAft>
                <a:spcPts val="0"/>
              </a:spcAft>
              <a:buClr>
                <a:schemeClr val="dk1"/>
              </a:buClr>
              <a:buSzPts val="5600"/>
              <a:buNone/>
              <a:defRPr sz="5600">
                <a:solidFill>
                  <a:schemeClr val="dk1"/>
                </a:solidFill>
              </a:defRPr>
            </a:lvl2pPr>
            <a:lvl3pPr lvl="2">
              <a:spcBef>
                <a:spcPts val="0"/>
              </a:spcBef>
              <a:spcAft>
                <a:spcPts val="0"/>
              </a:spcAft>
              <a:buClr>
                <a:schemeClr val="dk1"/>
              </a:buClr>
              <a:buSzPts val="5600"/>
              <a:buNone/>
              <a:defRPr sz="5600">
                <a:solidFill>
                  <a:schemeClr val="dk1"/>
                </a:solidFill>
              </a:defRPr>
            </a:lvl3pPr>
            <a:lvl4pPr lvl="3">
              <a:spcBef>
                <a:spcPts val="0"/>
              </a:spcBef>
              <a:spcAft>
                <a:spcPts val="0"/>
              </a:spcAft>
              <a:buClr>
                <a:schemeClr val="dk1"/>
              </a:buClr>
              <a:buSzPts val="5600"/>
              <a:buNone/>
              <a:defRPr sz="5600">
                <a:solidFill>
                  <a:schemeClr val="dk1"/>
                </a:solidFill>
              </a:defRPr>
            </a:lvl4pPr>
            <a:lvl5pPr lvl="4">
              <a:spcBef>
                <a:spcPts val="0"/>
              </a:spcBef>
              <a:spcAft>
                <a:spcPts val="0"/>
              </a:spcAft>
              <a:buClr>
                <a:schemeClr val="dk1"/>
              </a:buClr>
              <a:buSzPts val="5600"/>
              <a:buNone/>
              <a:defRPr sz="5600">
                <a:solidFill>
                  <a:schemeClr val="dk1"/>
                </a:solidFill>
              </a:defRPr>
            </a:lvl5pPr>
            <a:lvl6pPr lvl="5">
              <a:spcBef>
                <a:spcPts val="0"/>
              </a:spcBef>
              <a:spcAft>
                <a:spcPts val="0"/>
              </a:spcAft>
              <a:buClr>
                <a:schemeClr val="dk1"/>
              </a:buClr>
              <a:buSzPts val="5600"/>
              <a:buNone/>
              <a:defRPr sz="5600">
                <a:solidFill>
                  <a:schemeClr val="dk1"/>
                </a:solidFill>
              </a:defRPr>
            </a:lvl6pPr>
            <a:lvl7pPr lvl="6">
              <a:spcBef>
                <a:spcPts val="0"/>
              </a:spcBef>
              <a:spcAft>
                <a:spcPts val="0"/>
              </a:spcAft>
              <a:buClr>
                <a:schemeClr val="dk1"/>
              </a:buClr>
              <a:buSzPts val="5600"/>
              <a:buNone/>
              <a:defRPr sz="5600">
                <a:solidFill>
                  <a:schemeClr val="dk1"/>
                </a:solidFill>
              </a:defRPr>
            </a:lvl7pPr>
            <a:lvl8pPr lvl="7">
              <a:spcBef>
                <a:spcPts val="0"/>
              </a:spcBef>
              <a:spcAft>
                <a:spcPts val="0"/>
              </a:spcAft>
              <a:buClr>
                <a:schemeClr val="dk1"/>
              </a:buClr>
              <a:buSzPts val="5600"/>
              <a:buNone/>
              <a:defRPr sz="5600">
                <a:solidFill>
                  <a:schemeClr val="dk1"/>
                </a:solidFill>
              </a:defRPr>
            </a:lvl8pPr>
            <a:lvl9pPr lvl="8">
              <a:spcBef>
                <a:spcPts val="0"/>
              </a:spcBef>
              <a:spcAft>
                <a:spcPts val="0"/>
              </a:spcAft>
              <a:buClr>
                <a:schemeClr val="dk1"/>
              </a:buClr>
              <a:buSzPts val="5600"/>
              <a:buNone/>
              <a:defRPr sz="5600">
                <a:solidFill>
                  <a:schemeClr val="dk1"/>
                </a:solidFill>
              </a:defRPr>
            </a:lvl9pPr>
          </a:lstStyle>
          <a:p/>
        </p:txBody>
      </p:sp>
      <p:sp>
        <p:nvSpPr>
          <p:cNvPr id="161" name="Google Shape;161;p26"/>
          <p:cNvSpPr txBox="1"/>
          <p:nvPr>
            <p:ph idx="1" type="body"/>
          </p:nvPr>
        </p:nvSpPr>
        <p:spPr>
          <a:xfrm>
            <a:off x="623400" y="2304950"/>
            <a:ext cx="17041200" cy="6832800"/>
          </a:xfrm>
          <a:prstGeom prst="rect">
            <a:avLst/>
          </a:prstGeom>
          <a:noFill/>
          <a:ln>
            <a:noFill/>
          </a:ln>
        </p:spPr>
        <p:txBody>
          <a:bodyPr anchorCtr="0" anchor="t" bIns="182850" lIns="182850" spcFirstLastPara="1" rIns="182850" wrap="square" tIns="182850">
            <a:normAutofit/>
          </a:bodyPr>
          <a:lstStyle>
            <a:lvl1pPr indent="-457200" lvl="0" marL="457200">
              <a:lnSpc>
                <a:spcPct val="115000"/>
              </a:lnSpc>
              <a:spcBef>
                <a:spcPts val="0"/>
              </a:spcBef>
              <a:spcAft>
                <a:spcPts val="0"/>
              </a:spcAft>
              <a:buClr>
                <a:schemeClr val="dk2"/>
              </a:buClr>
              <a:buSzPts val="3600"/>
              <a:buChar char="●"/>
              <a:defRPr sz="3600">
                <a:solidFill>
                  <a:schemeClr val="dk2"/>
                </a:solidFill>
              </a:defRPr>
            </a:lvl1pPr>
            <a:lvl2pPr indent="-406400" lvl="1" marL="914400">
              <a:lnSpc>
                <a:spcPct val="115000"/>
              </a:lnSpc>
              <a:spcBef>
                <a:spcPts val="0"/>
              </a:spcBef>
              <a:spcAft>
                <a:spcPts val="0"/>
              </a:spcAft>
              <a:buClr>
                <a:schemeClr val="dk2"/>
              </a:buClr>
              <a:buSzPts val="2800"/>
              <a:buChar char="○"/>
              <a:defRPr sz="2800">
                <a:solidFill>
                  <a:schemeClr val="dk2"/>
                </a:solidFill>
              </a:defRPr>
            </a:lvl2pPr>
            <a:lvl3pPr indent="-406400" lvl="2" marL="1371600">
              <a:lnSpc>
                <a:spcPct val="115000"/>
              </a:lnSpc>
              <a:spcBef>
                <a:spcPts val="0"/>
              </a:spcBef>
              <a:spcAft>
                <a:spcPts val="0"/>
              </a:spcAft>
              <a:buClr>
                <a:schemeClr val="dk2"/>
              </a:buClr>
              <a:buSzPts val="2800"/>
              <a:buChar char="■"/>
              <a:defRPr sz="2800">
                <a:solidFill>
                  <a:schemeClr val="dk2"/>
                </a:solidFill>
              </a:defRPr>
            </a:lvl3pPr>
            <a:lvl4pPr indent="-406400" lvl="3" marL="1828800">
              <a:lnSpc>
                <a:spcPct val="115000"/>
              </a:lnSpc>
              <a:spcBef>
                <a:spcPts val="0"/>
              </a:spcBef>
              <a:spcAft>
                <a:spcPts val="0"/>
              </a:spcAft>
              <a:buClr>
                <a:schemeClr val="dk2"/>
              </a:buClr>
              <a:buSzPts val="2800"/>
              <a:buChar char="●"/>
              <a:defRPr sz="2800">
                <a:solidFill>
                  <a:schemeClr val="dk2"/>
                </a:solidFill>
              </a:defRPr>
            </a:lvl4pPr>
            <a:lvl5pPr indent="-406400" lvl="4" marL="2286000">
              <a:lnSpc>
                <a:spcPct val="115000"/>
              </a:lnSpc>
              <a:spcBef>
                <a:spcPts val="0"/>
              </a:spcBef>
              <a:spcAft>
                <a:spcPts val="0"/>
              </a:spcAft>
              <a:buClr>
                <a:schemeClr val="dk2"/>
              </a:buClr>
              <a:buSzPts val="2800"/>
              <a:buChar char="○"/>
              <a:defRPr sz="2800">
                <a:solidFill>
                  <a:schemeClr val="dk2"/>
                </a:solidFill>
              </a:defRPr>
            </a:lvl5pPr>
            <a:lvl6pPr indent="-406400" lvl="5" marL="2743200">
              <a:lnSpc>
                <a:spcPct val="115000"/>
              </a:lnSpc>
              <a:spcBef>
                <a:spcPts val="0"/>
              </a:spcBef>
              <a:spcAft>
                <a:spcPts val="0"/>
              </a:spcAft>
              <a:buClr>
                <a:schemeClr val="dk2"/>
              </a:buClr>
              <a:buSzPts val="2800"/>
              <a:buChar char="■"/>
              <a:defRPr sz="2800">
                <a:solidFill>
                  <a:schemeClr val="dk2"/>
                </a:solidFill>
              </a:defRPr>
            </a:lvl6pPr>
            <a:lvl7pPr indent="-406400" lvl="6" marL="3200400">
              <a:lnSpc>
                <a:spcPct val="115000"/>
              </a:lnSpc>
              <a:spcBef>
                <a:spcPts val="0"/>
              </a:spcBef>
              <a:spcAft>
                <a:spcPts val="0"/>
              </a:spcAft>
              <a:buClr>
                <a:schemeClr val="dk2"/>
              </a:buClr>
              <a:buSzPts val="2800"/>
              <a:buChar char="●"/>
              <a:defRPr sz="2800">
                <a:solidFill>
                  <a:schemeClr val="dk2"/>
                </a:solidFill>
              </a:defRPr>
            </a:lvl7pPr>
            <a:lvl8pPr indent="-406400" lvl="7" marL="3657600">
              <a:lnSpc>
                <a:spcPct val="115000"/>
              </a:lnSpc>
              <a:spcBef>
                <a:spcPts val="0"/>
              </a:spcBef>
              <a:spcAft>
                <a:spcPts val="0"/>
              </a:spcAft>
              <a:buClr>
                <a:schemeClr val="dk2"/>
              </a:buClr>
              <a:buSzPts val="2800"/>
              <a:buChar char="○"/>
              <a:defRPr sz="2800">
                <a:solidFill>
                  <a:schemeClr val="dk2"/>
                </a:solidFill>
              </a:defRPr>
            </a:lvl8pPr>
            <a:lvl9pPr indent="-406400" lvl="8" marL="4114800">
              <a:lnSpc>
                <a:spcPct val="115000"/>
              </a:lnSpc>
              <a:spcBef>
                <a:spcPts val="0"/>
              </a:spcBef>
              <a:spcAft>
                <a:spcPts val="0"/>
              </a:spcAft>
              <a:buClr>
                <a:schemeClr val="dk2"/>
              </a:buClr>
              <a:buSzPts val="2800"/>
              <a:buChar char="■"/>
              <a:defRPr sz="2800">
                <a:solidFill>
                  <a:schemeClr val="dk2"/>
                </a:solidFill>
              </a:defRPr>
            </a:lvl9pPr>
          </a:lstStyle>
          <a:p/>
        </p:txBody>
      </p:sp>
      <p:sp>
        <p:nvSpPr>
          <p:cNvPr id="162" name="Google Shape;162;p26"/>
          <p:cNvSpPr txBox="1"/>
          <p:nvPr>
            <p:ph idx="12" type="sldNum"/>
          </p:nvPr>
        </p:nvSpPr>
        <p:spPr>
          <a:xfrm>
            <a:off x="16944916" y="9326434"/>
            <a:ext cx="1097400" cy="787200"/>
          </a:xfrm>
          <a:prstGeom prst="rect">
            <a:avLst/>
          </a:prstGeom>
          <a:noFill/>
          <a:ln>
            <a:noFill/>
          </a:ln>
        </p:spPr>
        <p:txBody>
          <a:bodyPr anchorCtr="0" anchor="ctr" bIns="182850" lIns="182850" spcFirstLastPara="1" rIns="182850" wrap="square" tIns="182850">
            <a:normAutofit/>
          </a:bodyPr>
          <a:lstStyle>
            <a:lvl1pPr lvl="0" algn="r">
              <a:buNone/>
              <a:defRPr sz="2000">
                <a:solidFill>
                  <a:schemeClr val="dk2"/>
                </a:solidFill>
              </a:defRPr>
            </a:lvl1pPr>
            <a:lvl2pPr lvl="1" algn="r">
              <a:buNone/>
              <a:defRPr sz="2000">
                <a:solidFill>
                  <a:schemeClr val="dk2"/>
                </a:solidFill>
              </a:defRPr>
            </a:lvl2pPr>
            <a:lvl3pPr lvl="2" algn="r">
              <a:buNone/>
              <a:defRPr sz="2000">
                <a:solidFill>
                  <a:schemeClr val="dk2"/>
                </a:solidFill>
              </a:defRPr>
            </a:lvl3pPr>
            <a:lvl4pPr lvl="3" algn="r">
              <a:buNone/>
              <a:defRPr sz="2000">
                <a:solidFill>
                  <a:schemeClr val="dk2"/>
                </a:solidFill>
              </a:defRPr>
            </a:lvl4pPr>
            <a:lvl5pPr lvl="4" algn="r">
              <a:buNone/>
              <a:defRPr sz="2000">
                <a:solidFill>
                  <a:schemeClr val="dk2"/>
                </a:solidFill>
              </a:defRPr>
            </a:lvl5pPr>
            <a:lvl6pPr lvl="5" algn="r">
              <a:buNone/>
              <a:defRPr sz="2000">
                <a:solidFill>
                  <a:schemeClr val="dk2"/>
                </a:solidFill>
              </a:defRPr>
            </a:lvl6pPr>
            <a:lvl7pPr lvl="6" algn="r">
              <a:buNone/>
              <a:defRPr sz="2000">
                <a:solidFill>
                  <a:schemeClr val="dk2"/>
                </a:solidFill>
              </a:defRPr>
            </a:lvl7pPr>
            <a:lvl8pPr lvl="7" algn="r">
              <a:buNone/>
              <a:defRPr sz="2000">
                <a:solidFill>
                  <a:schemeClr val="dk2"/>
                </a:solidFill>
              </a:defRPr>
            </a:lvl8pPr>
            <a:lvl9pPr lvl="8" algn="r">
              <a:buNone/>
              <a:defRPr sz="2000">
                <a:solidFill>
                  <a:schemeClr val="dk2"/>
                </a:solidFil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4.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3.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8.xml"/><Relationship Id="rId3"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 Id="rId3" Type="http://schemas.openxmlformats.org/officeDocument/2006/relationships/image" Target="../media/image4.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grpSp>
        <p:nvGrpSpPr>
          <p:cNvPr id="208" name="Google Shape;208;p38"/>
          <p:cNvGrpSpPr/>
          <p:nvPr/>
        </p:nvGrpSpPr>
        <p:grpSpPr>
          <a:xfrm>
            <a:off x="-31071" y="-180826"/>
            <a:ext cx="4239084" cy="10467826"/>
            <a:chOff x="0" y="-241102"/>
            <a:chExt cx="5652112" cy="13957102"/>
          </a:xfrm>
        </p:grpSpPr>
        <p:grpSp>
          <p:nvGrpSpPr>
            <p:cNvPr id="209" name="Google Shape;209;p38"/>
            <p:cNvGrpSpPr/>
            <p:nvPr/>
          </p:nvGrpSpPr>
          <p:grpSpPr>
            <a:xfrm>
              <a:off x="2826056" y="-241102"/>
              <a:ext cx="2826056" cy="13957102"/>
              <a:chOff x="0" y="-47625"/>
              <a:chExt cx="558233" cy="2756958"/>
            </a:xfrm>
          </p:grpSpPr>
          <p:sp>
            <p:nvSpPr>
              <p:cNvPr id="210" name="Google Shape;210;p38"/>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211" name="Google Shape;211;p38"/>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212" name="Google Shape;212;p38"/>
            <p:cNvGrpSpPr/>
            <p:nvPr/>
          </p:nvGrpSpPr>
          <p:grpSpPr>
            <a:xfrm>
              <a:off x="1413028" y="-241102"/>
              <a:ext cx="2826056" cy="13957102"/>
              <a:chOff x="0" y="-47625"/>
              <a:chExt cx="558233" cy="2756958"/>
            </a:xfrm>
          </p:grpSpPr>
          <p:sp>
            <p:nvSpPr>
              <p:cNvPr id="213" name="Google Shape;213;p38"/>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214" name="Google Shape;214;p38"/>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215" name="Google Shape;215;p38"/>
            <p:cNvGrpSpPr/>
            <p:nvPr/>
          </p:nvGrpSpPr>
          <p:grpSpPr>
            <a:xfrm>
              <a:off x="0" y="-241102"/>
              <a:ext cx="2826056" cy="13957102"/>
              <a:chOff x="0" y="-47625"/>
              <a:chExt cx="558233" cy="2756958"/>
            </a:xfrm>
          </p:grpSpPr>
          <p:sp>
            <p:nvSpPr>
              <p:cNvPr id="216" name="Google Shape;216;p38"/>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217" name="Google Shape;217;p38"/>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sp>
        <p:nvSpPr>
          <p:cNvPr id="218" name="Google Shape;218;p38"/>
          <p:cNvSpPr txBox="1"/>
          <p:nvPr/>
        </p:nvSpPr>
        <p:spPr>
          <a:xfrm>
            <a:off x="4207988" y="2910266"/>
            <a:ext cx="14079900" cy="2687400"/>
          </a:xfrm>
          <a:prstGeom prst="rect">
            <a:avLst/>
          </a:prstGeom>
          <a:noFill/>
          <a:ln>
            <a:noFill/>
          </a:ln>
        </p:spPr>
        <p:txBody>
          <a:bodyPr anchorCtr="0" anchor="t" bIns="0" lIns="0" spcFirstLastPara="1" rIns="0" wrap="square" tIns="0">
            <a:spAutoFit/>
          </a:bodyPr>
          <a:lstStyle/>
          <a:p>
            <a:pPr indent="0" lvl="0" marL="0" marR="0" rtl="0" algn="ctr">
              <a:lnSpc>
                <a:spcPct val="96999"/>
              </a:lnSpc>
              <a:spcBef>
                <a:spcPts val="0"/>
              </a:spcBef>
              <a:spcAft>
                <a:spcPts val="0"/>
              </a:spcAft>
              <a:buNone/>
            </a:pPr>
            <a:r>
              <a:rPr b="1" lang="en-US" sz="9000">
                <a:solidFill>
                  <a:schemeClr val="dk1"/>
                </a:solidFill>
                <a:latin typeface="Halant"/>
                <a:ea typeface="Halant"/>
                <a:cs typeface="Halant"/>
                <a:sym typeface="Halant"/>
              </a:rPr>
              <a:t>THE ECHOES OF HISTORICAL TRAUMA</a:t>
            </a:r>
            <a:endParaRPr sz="100"/>
          </a:p>
        </p:txBody>
      </p:sp>
      <p:sp>
        <p:nvSpPr>
          <p:cNvPr id="219" name="Google Shape;219;p38"/>
          <p:cNvSpPr/>
          <p:nvPr/>
        </p:nvSpPr>
        <p:spPr>
          <a:xfrm>
            <a:off x="12646898"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220" name="Google Shape;220;p38"/>
          <p:cNvSpPr txBox="1"/>
          <p:nvPr/>
        </p:nvSpPr>
        <p:spPr>
          <a:xfrm>
            <a:off x="4572000" y="5683625"/>
            <a:ext cx="13654200" cy="1693200"/>
          </a:xfrm>
          <a:prstGeom prst="rect">
            <a:avLst/>
          </a:prstGeom>
          <a:noFill/>
          <a:ln>
            <a:noFill/>
          </a:ln>
        </p:spPr>
        <p:txBody>
          <a:bodyPr anchorCtr="0" anchor="t" bIns="0" lIns="0" spcFirstLastPara="1" rIns="0" wrap="square" tIns="0">
            <a:spAutoFit/>
          </a:bodyPr>
          <a:lstStyle/>
          <a:p>
            <a:pPr indent="0" lvl="0" marL="0" rtl="0" algn="ctr">
              <a:lnSpc>
                <a:spcPct val="100000"/>
              </a:lnSpc>
              <a:spcBef>
                <a:spcPts val="0"/>
              </a:spcBef>
              <a:spcAft>
                <a:spcPts val="0"/>
              </a:spcAft>
              <a:buClr>
                <a:schemeClr val="dk1"/>
              </a:buClr>
              <a:buFont typeface="Arial"/>
              <a:buNone/>
            </a:pPr>
            <a:r>
              <a:rPr lang="en-US" sz="5500">
                <a:solidFill>
                  <a:srgbClr val="231F20"/>
                </a:solidFill>
                <a:latin typeface="Inter"/>
                <a:ea typeface="Inter"/>
                <a:cs typeface="Inter"/>
                <a:sym typeface="Inter"/>
              </a:rPr>
              <a:t>Unit 2: Origin Stories and Ways of Knowing</a:t>
            </a:r>
            <a:endParaRPr sz="5500">
              <a:latin typeface="Inter"/>
              <a:ea typeface="Inter"/>
              <a:cs typeface="Inter"/>
              <a:sym typeface="Inter"/>
            </a:endParaRPr>
          </a:p>
        </p:txBody>
      </p:sp>
      <p:sp>
        <p:nvSpPr>
          <p:cNvPr id="221" name="Google Shape;221;p38"/>
          <p:cNvSpPr/>
          <p:nvPr/>
        </p:nvSpPr>
        <p:spPr>
          <a:xfrm>
            <a:off x="11118095" y="92583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22" name="Google Shape;222;p38"/>
          <p:cNvSpPr txBox="1"/>
          <p:nvPr/>
        </p:nvSpPr>
        <p:spPr>
          <a:xfrm rot="-5400000">
            <a:off x="-2830777" y="4935804"/>
            <a:ext cx="6882000" cy="415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23" name="Google Shape;223;p38"/>
          <p:cNvCxnSpPr/>
          <p:nvPr/>
        </p:nvCxnSpPr>
        <p:spPr>
          <a:xfrm flipH="1" rot="10800000">
            <a:off x="653933" y="-2969"/>
            <a:ext cx="3600" cy="2895900"/>
          </a:xfrm>
          <a:prstGeom prst="straightConnector1">
            <a:avLst/>
          </a:prstGeom>
          <a:noFill/>
          <a:ln cap="flat" cmpd="sng" w="114300">
            <a:solidFill>
              <a:srgbClr val="000000"/>
            </a:solidFill>
            <a:prstDash val="solid"/>
            <a:round/>
            <a:headEnd len="sm" w="sm" type="none"/>
            <a:tailEnd len="sm" w="sm" type="none"/>
          </a:ln>
        </p:spPr>
      </p:cxnSp>
      <p:cxnSp>
        <p:nvCxnSpPr>
          <p:cNvPr id="224" name="Google Shape;224;p38"/>
          <p:cNvCxnSpPr/>
          <p:nvPr/>
        </p:nvCxnSpPr>
        <p:spPr>
          <a:xfrm rot="10800000">
            <a:off x="643893" y="7289297"/>
            <a:ext cx="5400" cy="2997600"/>
          </a:xfrm>
          <a:prstGeom prst="straightConnector1">
            <a:avLst/>
          </a:prstGeom>
          <a:noFill/>
          <a:ln cap="flat" cmpd="sng" w="114300">
            <a:solidFill>
              <a:srgbClr val="000000"/>
            </a:solidFill>
            <a:prstDash val="solid"/>
            <a:round/>
            <a:headEnd len="sm" w="sm" type="none"/>
            <a:tailEnd len="sm" w="sm" type="none"/>
          </a:ln>
        </p:spPr>
      </p:cxn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8" name="Shape 428"/>
        <p:cNvGrpSpPr/>
        <p:nvPr/>
      </p:nvGrpSpPr>
      <p:grpSpPr>
        <a:xfrm>
          <a:off x="0" y="0"/>
          <a:ext cx="0" cy="0"/>
          <a:chOff x="0" y="0"/>
          <a:chExt cx="0" cy="0"/>
        </a:xfrm>
      </p:grpSpPr>
      <p:grpSp>
        <p:nvGrpSpPr>
          <p:cNvPr id="429" name="Google Shape;429;p47"/>
          <p:cNvGrpSpPr/>
          <p:nvPr/>
        </p:nvGrpSpPr>
        <p:grpSpPr>
          <a:xfrm>
            <a:off x="-254016" y="9230009"/>
            <a:ext cx="18796043" cy="937448"/>
            <a:chOff x="204" y="0"/>
            <a:chExt cx="25061391" cy="1249931"/>
          </a:xfrm>
        </p:grpSpPr>
        <p:grpSp>
          <p:nvGrpSpPr>
            <p:cNvPr id="430" name="Google Shape;430;p47"/>
            <p:cNvGrpSpPr/>
            <p:nvPr/>
          </p:nvGrpSpPr>
          <p:grpSpPr>
            <a:xfrm rot="5400000">
              <a:off x="12002369" y="-11663474"/>
              <a:ext cx="1249931" cy="24576878"/>
              <a:chOff x="0" y="-38100"/>
              <a:chExt cx="246900" cy="4854692"/>
            </a:xfrm>
          </p:grpSpPr>
          <p:sp>
            <p:nvSpPr>
              <p:cNvPr id="431" name="Google Shape;431;p4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432" name="Google Shape;432;p47"/>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33" name="Google Shape;433;p47"/>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434" name="Google Shape;434;p47"/>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435" name="Google Shape;435;p47"/>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436" name="Google Shape;436;p47"/>
          <p:cNvSpPr txBox="1"/>
          <p:nvPr/>
        </p:nvSpPr>
        <p:spPr>
          <a:xfrm>
            <a:off x="467025" y="2328375"/>
            <a:ext cx="7170900" cy="5638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i="1" lang="en-US" sz="2700">
                <a:solidFill>
                  <a:schemeClr val="dk1"/>
                </a:solidFill>
                <a:latin typeface="Inter"/>
                <a:ea typeface="Inter"/>
                <a:cs typeface="Inter"/>
                <a:sym typeface="Inter"/>
              </a:rPr>
              <a:t>Settler colonialism wasn’t just conquest—it aimed to erase and replace Native peoples. Its legacy disrupts health foundations: land, culture, governance, food, and community. This ongoing harm is called historical trauma.</a:t>
            </a:r>
            <a:endParaRPr i="1" sz="27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2700">
              <a:solidFill>
                <a:schemeClr val="dk1"/>
              </a:solidFill>
              <a:latin typeface="Inter"/>
              <a:ea typeface="Inter"/>
              <a:cs typeface="Inter"/>
              <a:sym typeface="Inter"/>
            </a:endParaRPr>
          </a:p>
          <a:p>
            <a:pPr indent="-400050" lvl="0" marL="457200" rtl="0" algn="l">
              <a:lnSpc>
                <a:spcPct val="100000"/>
              </a:lnSpc>
              <a:spcBef>
                <a:spcPts val="0"/>
              </a:spcBef>
              <a:spcAft>
                <a:spcPts val="0"/>
              </a:spcAft>
              <a:buClr>
                <a:schemeClr val="dk1"/>
              </a:buClr>
              <a:buSzPts val="2700"/>
              <a:buFont typeface="Calibri"/>
              <a:buChar char="●"/>
            </a:pPr>
            <a:r>
              <a:rPr b="1" lang="en-US" sz="2700">
                <a:solidFill>
                  <a:schemeClr val="dk1"/>
                </a:solidFill>
                <a:latin typeface="Inter"/>
                <a:ea typeface="Inter"/>
                <a:cs typeface="Inter"/>
                <a:sym typeface="Inter"/>
              </a:rPr>
              <a:t>Eradication of Population</a:t>
            </a:r>
            <a:r>
              <a:rPr b="1" lang="en-US" sz="2700">
                <a:solidFill>
                  <a:schemeClr val="dk1"/>
                </a:solidFill>
                <a:latin typeface="Inter"/>
                <a:ea typeface="Inter"/>
                <a:cs typeface="Inter"/>
                <a:sym typeface="Inter"/>
              </a:rPr>
              <a:t>: </a:t>
            </a:r>
            <a:r>
              <a:rPr lang="en-US" sz="2700">
                <a:solidFill>
                  <a:schemeClr val="dk1"/>
                </a:solidFill>
                <a:latin typeface="Inter"/>
                <a:ea typeface="Inter"/>
                <a:cs typeface="Inter"/>
                <a:sym typeface="Inter"/>
              </a:rPr>
              <a:t>Violence, forced removal, disease, and systemic oppression brought by European colonization led to devastating population losses. Entire communities were displaced or destroyed resulting in a dramatic decline in population and the lost of </a:t>
            </a:r>
            <a:r>
              <a:rPr lang="en-US" sz="2700">
                <a:solidFill>
                  <a:schemeClr val="dk1"/>
                </a:solidFill>
                <a:latin typeface="Inter"/>
                <a:ea typeface="Inter"/>
                <a:cs typeface="Inter"/>
                <a:sym typeface="Inter"/>
              </a:rPr>
              <a:t>languages</a:t>
            </a:r>
            <a:r>
              <a:rPr lang="en-US" sz="2700">
                <a:solidFill>
                  <a:schemeClr val="dk1"/>
                </a:solidFill>
                <a:latin typeface="Inter"/>
                <a:ea typeface="Inter"/>
                <a:cs typeface="Inter"/>
                <a:sym typeface="Inter"/>
              </a:rPr>
              <a:t>, traditions, and cultural knowledge.</a:t>
            </a:r>
            <a:endParaRPr sz="2700">
              <a:solidFill>
                <a:schemeClr val="dk1"/>
              </a:solidFill>
              <a:latin typeface="Inter"/>
              <a:ea typeface="Inter"/>
              <a:cs typeface="Inter"/>
              <a:sym typeface="Inter"/>
            </a:endParaRPr>
          </a:p>
          <a:p>
            <a:pPr indent="0" lvl="0" marL="1371600" rtl="0" algn="l">
              <a:lnSpc>
                <a:spcPct val="100000"/>
              </a:lnSpc>
              <a:spcBef>
                <a:spcPts val="0"/>
              </a:spcBef>
              <a:spcAft>
                <a:spcPts val="0"/>
              </a:spcAft>
              <a:buNone/>
            </a:pPr>
            <a:r>
              <a:t/>
            </a:r>
            <a:endParaRPr sz="2700">
              <a:solidFill>
                <a:schemeClr val="dk1"/>
              </a:solidFill>
              <a:latin typeface="Inter"/>
              <a:ea typeface="Inter"/>
              <a:cs typeface="Inter"/>
              <a:sym typeface="Inter"/>
            </a:endParaRPr>
          </a:p>
          <a:p>
            <a:pPr indent="0" lvl="0" marL="1371600" rtl="0" algn="l">
              <a:lnSpc>
                <a:spcPct val="100000"/>
              </a:lnSpc>
              <a:spcBef>
                <a:spcPts val="0"/>
              </a:spcBef>
              <a:spcAft>
                <a:spcPts val="0"/>
              </a:spcAft>
              <a:buNone/>
            </a:pPr>
            <a:r>
              <a:t/>
            </a:r>
            <a:endParaRPr sz="2700">
              <a:solidFill>
                <a:schemeClr val="dk1"/>
              </a:solidFill>
              <a:latin typeface="Inter"/>
              <a:ea typeface="Inter"/>
              <a:cs typeface="Inter"/>
              <a:sym typeface="Inter"/>
            </a:endParaRPr>
          </a:p>
        </p:txBody>
      </p:sp>
      <p:grpSp>
        <p:nvGrpSpPr>
          <p:cNvPr id="437" name="Google Shape;437;p47"/>
          <p:cNvGrpSpPr/>
          <p:nvPr/>
        </p:nvGrpSpPr>
        <p:grpSpPr>
          <a:xfrm>
            <a:off x="15859155" y="-98041"/>
            <a:ext cx="1562625" cy="1771271"/>
            <a:chOff x="0" y="-130721"/>
            <a:chExt cx="2083500" cy="2361695"/>
          </a:xfrm>
        </p:grpSpPr>
        <p:grpSp>
          <p:nvGrpSpPr>
            <p:cNvPr id="438" name="Google Shape;438;p47"/>
            <p:cNvGrpSpPr/>
            <p:nvPr/>
          </p:nvGrpSpPr>
          <p:grpSpPr>
            <a:xfrm>
              <a:off x="75599" y="-130721"/>
              <a:ext cx="1932614" cy="2361695"/>
              <a:chOff x="0" y="-47625"/>
              <a:chExt cx="704100" cy="860425"/>
            </a:xfrm>
          </p:grpSpPr>
          <p:sp>
            <p:nvSpPr>
              <p:cNvPr id="439" name="Google Shape;439;p4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0" name="Google Shape;440;p47"/>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41" name="Google Shape;441;p47"/>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9</a:t>
              </a:r>
              <a:endParaRPr>
                <a:solidFill>
                  <a:schemeClr val="lt1"/>
                </a:solidFill>
              </a:endParaRPr>
            </a:p>
          </p:txBody>
        </p:sp>
      </p:grpSp>
      <p:sp>
        <p:nvSpPr>
          <p:cNvPr id="442" name="Google Shape;442;p47"/>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443" name="Google Shape;443;p47"/>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444" name="Google Shape;444;p47"/>
          <p:cNvSpPr txBox="1"/>
          <p:nvPr/>
        </p:nvSpPr>
        <p:spPr>
          <a:xfrm>
            <a:off x="1381800" y="609850"/>
            <a:ext cx="15049500" cy="9234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SzPts val="1100"/>
              <a:buNone/>
            </a:pPr>
            <a:r>
              <a:rPr b="1" lang="en-US" sz="6000">
                <a:solidFill>
                  <a:schemeClr val="dk1"/>
                </a:solidFill>
                <a:latin typeface="Halant"/>
                <a:ea typeface="Halant"/>
                <a:cs typeface="Halant"/>
                <a:sym typeface="Halant"/>
              </a:rPr>
              <a:t>IMPACT OF SETTLER COLONIALISM</a:t>
            </a:r>
            <a:endParaRPr b="1" sz="6000">
              <a:solidFill>
                <a:schemeClr val="dk1"/>
              </a:solidFill>
              <a:latin typeface="Halant"/>
              <a:ea typeface="Halant"/>
              <a:cs typeface="Halant"/>
              <a:sym typeface="Halant"/>
            </a:endParaRPr>
          </a:p>
        </p:txBody>
      </p:sp>
      <p:graphicFrame>
        <p:nvGraphicFramePr>
          <p:cNvPr id="445" name="Google Shape;445;p47"/>
          <p:cNvGraphicFramePr/>
          <p:nvPr/>
        </p:nvGraphicFramePr>
        <p:xfrm>
          <a:off x="7984275" y="3228400"/>
          <a:ext cx="3000000" cy="3000000"/>
        </p:xfrm>
        <a:graphic>
          <a:graphicData uri="http://schemas.openxmlformats.org/drawingml/2006/table">
            <a:tbl>
              <a:tblPr>
                <a:noFill/>
                <a:tableStyleId>{940FDFD2-1A91-4AC0-8004-BD89E5695B22}</a:tableStyleId>
              </a:tblPr>
              <a:tblGrid>
                <a:gridCol w="3837100"/>
                <a:gridCol w="5662475"/>
              </a:tblGrid>
              <a:tr h="381000">
                <a:tc gridSpan="2">
                  <a:txBody>
                    <a:bodyPr/>
                    <a:lstStyle/>
                    <a:p>
                      <a:pPr indent="0" lvl="0" marL="0" rtl="0" algn="ctr">
                        <a:spcBef>
                          <a:spcPts val="0"/>
                        </a:spcBef>
                        <a:spcAft>
                          <a:spcPts val="0"/>
                        </a:spcAft>
                        <a:buNone/>
                      </a:pPr>
                      <a:r>
                        <a:rPr b="1" lang="en-US" sz="2600">
                          <a:latin typeface="Calibri"/>
                          <a:ea typeface="Calibri"/>
                          <a:cs typeface="Calibri"/>
                          <a:sym typeface="Calibri"/>
                        </a:rPr>
                        <a:t>Estimated Death Toll of Indigenous Peoples in the United States (beginning from 1492)</a:t>
                      </a:r>
                      <a:endParaRPr b="1" sz="2600">
                        <a:latin typeface="Calibri"/>
                        <a:ea typeface="Calibri"/>
                        <a:cs typeface="Calibri"/>
                        <a:sym typeface="Calibri"/>
                      </a:endParaRPr>
                    </a:p>
                  </a:txBody>
                  <a:tcPr marT="91425" marB="91425" marR="91425" marL="91425"/>
                </a:tc>
                <a:tc hMerge="1"/>
              </a:tr>
              <a:tr h="381000">
                <a:tc>
                  <a:txBody>
                    <a:bodyPr/>
                    <a:lstStyle/>
                    <a:p>
                      <a:pPr indent="0" lvl="0" marL="0" rtl="0" algn="l">
                        <a:spcBef>
                          <a:spcPts val="0"/>
                        </a:spcBef>
                        <a:spcAft>
                          <a:spcPts val="0"/>
                        </a:spcAft>
                        <a:buNone/>
                      </a:pPr>
                      <a:r>
                        <a:rPr b="1" lang="en-US" sz="2600">
                          <a:solidFill>
                            <a:schemeClr val="dk1"/>
                          </a:solidFill>
                          <a:latin typeface="Calibri"/>
                          <a:ea typeface="Calibri"/>
                          <a:cs typeface="Calibri"/>
                          <a:sym typeface="Calibri"/>
                        </a:rPr>
                        <a:t>Disease (smallpox, influenza, others)</a:t>
                      </a:r>
                      <a:endParaRPr sz="2600">
                        <a:latin typeface="Calibri"/>
                        <a:ea typeface="Calibri"/>
                        <a:cs typeface="Calibri"/>
                        <a:sym typeface="Calibri"/>
                      </a:endParaRPr>
                    </a:p>
                  </a:txBody>
                  <a:tcPr marT="91425" marB="91425" marR="91425" marL="91425"/>
                </a:tc>
                <a:tc>
                  <a:txBody>
                    <a:bodyPr/>
                    <a:lstStyle/>
                    <a:p>
                      <a:pPr indent="0" lvl="0" marL="0" rtl="0" algn="l">
                        <a:spcBef>
                          <a:spcPts val="0"/>
                        </a:spcBef>
                        <a:spcAft>
                          <a:spcPts val="0"/>
                        </a:spcAft>
                        <a:buNone/>
                      </a:pPr>
                      <a:r>
                        <a:rPr lang="en-US" sz="2600">
                          <a:latin typeface="Calibri"/>
                          <a:ea typeface="Calibri"/>
                          <a:cs typeface="Calibri"/>
                          <a:sym typeface="Calibri"/>
                        </a:rPr>
                        <a:t>Estimated to have killed 75% - 90% of the Indigenous population</a:t>
                      </a:r>
                      <a:endParaRPr sz="2600">
                        <a:latin typeface="Calibri"/>
                        <a:ea typeface="Calibri"/>
                        <a:cs typeface="Calibri"/>
                        <a:sym typeface="Calibri"/>
                      </a:endParaRPr>
                    </a:p>
                  </a:txBody>
                  <a:tcPr marT="91425" marB="91425" marR="91425" marL="91425"/>
                </a:tc>
              </a:tr>
              <a:tr h="381000">
                <a:tc>
                  <a:txBody>
                    <a:bodyPr/>
                    <a:lstStyle/>
                    <a:p>
                      <a:pPr indent="0" lvl="0" marL="0" rtl="0" algn="l">
                        <a:spcBef>
                          <a:spcPts val="0"/>
                        </a:spcBef>
                        <a:spcAft>
                          <a:spcPts val="0"/>
                        </a:spcAft>
                        <a:buNone/>
                      </a:pPr>
                      <a:r>
                        <a:rPr b="1" lang="en-US" sz="2600">
                          <a:latin typeface="Calibri"/>
                          <a:ea typeface="Calibri"/>
                          <a:cs typeface="Calibri"/>
                          <a:sym typeface="Calibri"/>
                        </a:rPr>
                        <a:t>Forced removals &amp; violence</a:t>
                      </a:r>
                      <a:endParaRPr b="1" sz="2600">
                        <a:latin typeface="Calibri"/>
                        <a:ea typeface="Calibri"/>
                        <a:cs typeface="Calibri"/>
                        <a:sym typeface="Calibri"/>
                      </a:endParaRPr>
                    </a:p>
                  </a:txBody>
                  <a:tcPr marT="91425" marB="91425" marR="91425" marL="91425"/>
                </a:tc>
                <a:tc>
                  <a:txBody>
                    <a:bodyPr/>
                    <a:lstStyle/>
                    <a:p>
                      <a:pPr indent="0" lvl="0" marL="0" rtl="0" algn="l">
                        <a:spcBef>
                          <a:spcPts val="0"/>
                        </a:spcBef>
                        <a:spcAft>
                          <a:spcPts val="0"/>
                        </a:spcAft>
                        <a:buNone/>
                      </a:pPr>
                      <a:r>
                        <a:rPr lang="en-US" sz="2600">
                          <a:latin typeface="Calibri"/>
                          <a:ea typeface="Calibri"/>
                          <a:cs typeface="Calibri"/>
                          <a:sym typeface="Calibri"/>
                        </a:rPr>
                        <a:t>Responsible for </a:t>
                      </a:r>
                      <a:r>
                        <a:rPr b="1" lang="en-US" sz="2600">
                          <a:latin typeface="Calibri"/>
                          <a:ea typeface="Calibri"/>
                          <a:cs typeface="Calibri"/>
                          <a:sym typeface="Calibri"/>
                        </a:rPr>
                        <a:t>tens of thousands to 100,000+ </a:t>
                      </a:r>
                      <a:r>
                        <a:rPr lang="en-US" sz="2600">
                          <a:latin typeface="Calibri"/>
                          <a:ea typeface="Calibri"/>
                          <a:cs typeface="Calibri"/>
                          <a:sym typeface="Calibri"/>
                        </a:rPr>
                        <a:t>deaths </a:t>
                      </a:r>
                      <a:endParaRPr sz="2600">
                        <a:latin typeface="Calibri"/>
                        <a:ea typeface="Calibri"/>
                        <a:cs typeface="Calibri"/>
                        <a:sym typeface="Calibri"/>
                      </a:endParaRPr>
                    </a:p>
                  </a:txBody>
                  <a:tcPr marT="91425" marB="91425" marR="91425" marL="91425"/>
                </a:tc>
              </a:tr>
              <a:tr h="381000">
                <a:tc>
                  <a:txBody>
                    <a:bodyPr/>
                    <a:lstStyle/>
                    <a:p>
                      <a:pPr indent="0" lvl="0" marL="0" rtl="0" algn="l">
                        <a:spcBef>
                          <a:spcPts val="0"/>
                        </a:spcBef>
                        <a:spcAft>
                          <a:spcPts val="0"/>
                        </a:spcAft>
                        <a:buNone/>
                      </a:pPr>
                      <a:r>
                        <a:rPr b="1" lang="en-US" sz="2600">
                          <a:latin typeface="Calibri"/>
                          <a:ea typeface="Calibri"/>
                          <a:cs typeface="Calibri"/>
                          <a:sym typeface="Calibri"/>
                        </a:rPr>
                        <a:t>Boarding school deaths</a:t>
                      </a:r>
                      <a:endParaRPr b="1" sz="2600">
                        <a:latin typeface="Calibri"/>
                        <a:ea typeface="Calibri"/>
                        <a:cs typeface="Calibri"/>
                        <a:sym typeface="Calibri"/>
                      </a:endParaRPr>
                    </a:p>
                  </a:txBody>
                  <a:tcPr marT="91425" marB="91425" marR="91425" marL="91425"/>
                </a:tc>
                <a:tc>
                  <a:txBody>
                    <a:bodyPr/>
                    <a:lstStyle/>
                    <a:p>
                      <a:pPr indent="0" lvl="0" marL="0" rtl="0" algn="l">
                        <a:spcBef>
                          <a:spcPts val="0"/>
                        </a:spcBef>
                        <a:spcAft>
                          <a:spcPts val="0"/>
                        </a:spcAft>
                        <a:buNone/>
                      </a:pPr>
                      <a:r>
                        <a:rPr lang="en-US" sz="2600">
                          <a:latin typeface="Calibri"/>
                          <a:ea typeface="Calibri"/>
                          <a:cs typeface="Calibri"/>
                          <a:sym typeface="Calibri"/>
                        </a:rPr>
                        <a:t>Estimated to be in the </a:t>
                      </a:r>
                      <a:r>
                        <a:rPr b="1" lang="en-US" sz="2600">
                          <a:latin typeface="Calibri"/>
                          <a:ea typeface="Calibri"/>
                          <a:cs typeface="Calibri"/>
                          <a:sym typeface="Calibri"/>
                        </a:rPr>
                        <a:t>hundreds to thousands</a:t>
                      </a:r>
                      <a:endParaRPr b="1" sz="2600">
                        <a:latin typeface="Calibri"/>
                        <a:ea typeface="Calibri"/>
                        <a:cs typeface="Calibri"/>
                        <a:sym typeface="Calibri"/>
                      </a:endParaRPr>
                    </a:p>
                  </a:txBody>
                  <a:tcPr marT="91425" marB="91425" marR="91425" marL="91425"/>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9" name="Shape 449"/>
        <p:cNvGrpSpPr/>
        <p:nvPr/>
      </p:nvGrpSpPr>
      <p:grpSpPr>
        <a:xfrm>
          <a:off x="0" y="0"/>
          <a:ext cx="0" cy="0"/>
          <a:chOff x="0" y="0"/>
          <a:chExt cx="0" cy="0"/>
        </a:xfrm>
      </p:grpSpPr>
      <p:grpSp>
        <p:nvGrpSpPr>
          <p:cNvPr id="450" name="Google Shape;450;p48"/>
          <p:cNvGrpSpPr/>
          <p:nvPr/>
        </p:nvGrpSpPr>
        <p:grpSpPr>
          <a:xfrm>
            <a:off x="-254016" y="9230009"/>
            <a:ext cx="18796043" cy="937448"/>
            <a:chOff x="204" y="0"/>
            <a:chExt cx="25061391" cy="1249931"/>
          </a:xfrm>
        </p:grpSpPr>
        <p:grpSp>
          <p:nvGrpSpPr>
            <p:cNvPr id="451" name="Google Shape;451;p48"/>
            <p:cNvGrpSpPr/>
            <p:nvPr/>
          </p:nvGrpSpPr>
          <p:grpSpPr>
            <a:xfrm rot="5400000">
              <a:off x="12002369" y="-11663474"/>
              <a:ext cx="1249931" cy="24576878"/>
              <a:chOff x="0" y="-38100"/>
              <a:chExt cx="246900" cy="4854692"/>
            </a:xfrm>
          </p:grpSpPr>
          <p:sp>
            <p:nvSpPr>
              <p:cNvPr id="452" name="Google Shape;452;p4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453" name="Google Shape;453;p48"/>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54" name="Google Shape;454;p48"/>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455" name="Google Shape;455;p48"/>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456" name="Google Shape;456;p48"/>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457" name="Google Shape;457;p48"/>
          <p:cNvGrpSpPr/>
          <p:nvPr/>
        </p:nvGrpSpPr>
        <p:grpSpPr>
          <a:xfrm>
            <a:off x="15859155" y="-98041"/>
            <a:ext cx="1562625" cy="1771271"/>
            <a:chOff x="0" y="-130721"/>
            <a:chExt cx="2083500" cy="2361695"/>
          </a:xfrm>
        </p:grpSpPr>
        <p:grpSp>
          <p:nvGrpSpPr>
            <p:cNvPr id="458" name="Google Shape;458;p48"/>
            <p:cNvGrpSpPr/>
            <p:nvPr/>
          </p:nvGrpSpPr>
          <p:grpSpPr>
            <a:xfrm>
              <a:off x="75599" y="-130721"/>
              <a:ext cx="1932614" cy="2361695"/>
              <a:chOff x="0" y="-47625"/>
              <a:chExt cx="704100" cy="860425"/>
            </a:xfrm>
          </p:grpSpPr>
          <p:sp>
            <p:nvSpPr>
              <p:cNvPr id="459" name="Google Shape;459;p4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0" name="Google Shape;460;p48"/>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61" name="Google Shape;461;p48"/>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10</a:t>
              </a:r>
              <a:endParaRPr>
                <a:solidFill>
                  <a:schemeClr val="lt1"/>
                </a:solidFill>
              </a:endParaRPr>
            </a:p>
          </p:txBody>
        </p:sp>
      </p:grpSp>
      <p:sp>
        <p:nvSpPr>
          <p:cNvPr id="462" name="Google Shape;462;p48"/>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463" name="Google Shape;463;p48"/>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464" name="Google Shape;464;p48"/>
          <p:cNvSpPr txBox="1"/>
          <p:nvPr/>
        </p:nvSpPr>
        <p:spPr>
          <a:xfrm>
            <a:off x="1381800" y="838450"/>
            <a:ext cx="15049500" cy="9234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SzPts val="1100"/>
              <a:buNone/>
            </a:pPr>
            <a:r>
              <a:rPr b="1" lang="en-US" sz="6000">
                <a:solidFill>
                  <a:schemeClr val="dk1"/>
                </a:solidFill>
                <a:latin typeface="Halant"/>
                <a:ea typeface="Halant"/>
                <a:cs typeface="Halant"/>
                <a:sym typeface="Halant"/>
              </a:rPr>
              <a:t>LEGACY OF SETTLER COLONIALISM</a:t>
            </a:r>
            <a:endParaRPr b="1" sz="6000">
              <a:solidFill>
                <a:schemeClr val="dk1"/>
              </a:solidFill>
              <a:latin typeface="Halant"/>
              <a:ea typeface="Halant"/>
              <a:cs typeface="Halant"/>
              <a:sym typeface="Halant"/>
            </a:endParaRPr>
          </a:p>
        </p:txBody>
      </p:sp>
      <p:sp>
        <p:nvSpPr>
          <p:cNvPr id="465" name="Google Shape;465;p48"/>
          <p:cNvSpPr txBox="1"/>
          <p:nvPr/>
        </p:nvSpPr>
        <p:spPr>
          <a:xfrm>
            <a:off x="1183550" y="2023575"/>
            <a:ext cx="15722700" cy="5638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US" sz="2600">
                <a:solidFill>
                  <a:schemeClr val="dk1"/>
                </a:solidFill>
                <a:latin typeface="Inter"/>
                <a:ea typeface="Inter"/>
                <a:cs typeface="Inter"/>
                <a:sym typeface="Inter"/>
              </a:rPr>
              <a:t>Today’s health disparities aren’t random—they are the outcomes of deliberate practices meant to remove Native peoples from their land, disrupt their ways of life, and impose systems that continue to fail them.</a:t>
            </a:r>
            <a:endParaRPr sz="26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sz="2600">
              <a:solidFill>
                <a:schemeClr val="dk1"/>
              </a:solidFill>
              <a:latin typeface="Inter"/>
              <a:ea typeface="Inter"/>
              <a:cs typeface="Inter"/>
              <a:sym typeface="Inter"/>
            </a:endParaRPr>
          </a:p>
          <a:p>
            <a:pPr indent="-393700" lvl="0" marL="457200" rtl="0" algn="l">
              <a:lnSpc>
                <a:spcPct val="115000"/>
              </a:lnSpc>
              <a:spcBef>
                <a:spcPts val="0"/>
              </a:spcBef>
              <a:spcAft>
                <a:spcPts val="0"/>
              </a:spcAft>
              <a:buClr>
                <a:schemeClr val="dk1"/>
              </a:buClr>
              <a:buSzPts val="2600"/>
              <a:buChar char="●"/>
            </a:pPr>
            <a:r>
              <a:rPr b="1" lang="en-US" sz="2600">
                <a:solidFill>
                  <a:schemeClr val="dk1"/>
                </a:solidFill>
                <a:latin typeface="Inter"/>
                <a:ea typeface="Inter"/>
                <a:cs typeface="Inter"/>
                <a:sym typeface="Inter"/>
              </a:rPr>
              <a:t>Loss of Land = Loss of Food Sovereignty:</a:t>
            </a:r>
            <a:r>
              <a:rPr lang="en-US" sz="2600">
                <a:solidFill>
                  <a:schemeClr val="dk1"/>
                </a:solidFill>
                <a:latin typeface="Inter"/>
                <a:ea typeface="Inter"/>
                <a:cs typeface="Inter"/>
                <a:sym typeface="Inter"/>
              </a:rPr>
              <a:t> Traditional diets have been replaced with processed foods.</a:t>
            </a:r>
            <a:br>
              <a:rPr lang="en-US" sz="2600">
                <a:solidFill>
                  <a:schemeClr val="dk1"/>
                </a:solidFill>
                <a:latin typeface="Inter"/>
                <a:ea typeface="Inter"/>
                <a:cs typeface="Inter"/>
                <a:sym typeface="Inter"/>
              </a:rPr>
            </a:br>
            <a:endParaRPr sz="2600">
              <a:solidFill>
                <a:schemeClr val="dk1"/>
              </a:solidFill>
              <a:latin typeface="Inter"/>
              <a:ea typeface="Inter"/>
              <a:cs typeface="Inter"/>
              <a:sym typeface="Inter"/>
            </a:endParaRPr>
          </a:p>
          <a:p>
            <a:pPr indent="-393700" lvl="0" marL="457200" rtl="0" algn="l">
              <a:lnSpc>
                <a:spcPct val="115000"/>
              </a:lnSpc>
              <a:spcBef>
                <a:spcPts val="0"/>
              </a:spcBef>
              <a:spcAft>
                <a:spcPts val="0"/>
              </a:spcAft>
              <a:buClr>
                <a:schemeClr val="dk1"/>
              </a:buClr>
              <a:buSzPts val="2600"/>
              <a:buChar char="●"/>
            </a:pPr>
            <a:r>
              <a:rPr b="1" lang="en-US" sz="2600">
                <a:solidFill>
                  <a:schemeClr val="dk1"/>
                </a:solidFill>
                <a:latin typeface="Inter"/>
                <a:ea typeface="Inter"/>
                <a:cs typeface="Inter"/>
                <a:sym typeface="Inter"/>
              </a:rPr>
              <a:t>Intergenerational Trauma:</a:t>
            </a:r>
            <a:r>
              <a:rPr lang="en-US" sz="2600">
                <a:solidFill>
                  <a:schemeClr val="dk1"/>
                </a:solidFill>
                <a:latin typeface="Inter"/>
                <a:ea typeface="Inter"/>
                <a:cs typeface="Inter"/>
                <a:sym typeface="Inter"/>
              </a:rPr>
              <a:t> Psychological, emotional, and spiritual pain is passed down through generations, contributing to mental health challenges and substance abuse.</a:t>
            </a:r>
            <a:br>
              <a:rPr lang="en-US" sz="2600">
                <a:solidFill>
                  <a:schemeClr val="dk1"/>
                </a:solidFill>
                <a:latin typeface="Inter"/>
                <a:ea typeface="Inter"/>
                <a:cs typeface="Inter"/>
                <a:sym typeface="Inter"/>
              </a:rPr>
            </a:br>
            <a:endParaRPr sz="2600">
              <a:solidFill>
                <a:schemeClr val="dk1"/>
              </a:solidFill>
              <a:latin typeface="Inter"/>
              <a:ea typeface="Inter"/>
              <a:cs typeface="Inter"/>
              <a:sym typeface="Inter"/>
            </a:endParaRPr>
          </a:p>
          <a:p>
            <a:pPr indent="-393700" lvl="0" marL="457200" rtl="0" algn="l">
              <a:lnSpc>
                <a:spcPct val="115000"/>
              </a:lnSpc>
              <a:spcBef>
                <a:spcPts val="0"/>
              </a:spcBef>
              <a:spcAft>
                <a:spcPts val="0"/>
              </a:spcAft>
              <a:buClr>
                <a:schemeClr val="dk1"/>
              </a:buClr>
              <a:buSzPts val="2600"/>
              <a:buChar char="●"/>
            </a:pPr>
            <a:r>
              <a:rPr b="1" lang="en-US" sz="2600">
                <a:solidFill>
                  <a:schemeClr val="dk1"/>
                </a:solidFill>
                <a:latin typeface="Inter"/>
                <a:ea typeface="Inter"/>
                <a:cs typeface="Inter"/>
                <a:sym typeface="Inter"/>
              </a:rPr>
              <a:t>Economic Disadvantages:</a:t>
            </a:r>
            <a:r>
              <a:rPr lang="en-US" sz="2600">
                <a:solidFill>
                  <a:schemeClr val="dk1"/>
                </a:solidFill>
                <a:latin typeface="Inter"/>
                <a:ea typeface="Inter"/>
                <a:cs typeface="Inter"/>
                <a:sym typeface="Inter"/>
              </a:rPr>
              <a:t> Lack of economic networks and systems leads to </a:t>
            </a:r>
            <a:r>
              <a:rPr lang="en-US" sz="2600">
                <a:solidFill>
                  <a:schemeClr val="dk1"/>
                </a:solidFill>
                <a:latin typeface="Inter"/>
                <a:ea typeface="Inter"/>
                <a:cs typeface="Inter"/>
                <a:sym typeface="Inter"/>
              </a:rPr>
              <a:t>poverty. Indigenous</a:t>
            </a:r>
            <a:r>
              <a:rPr lang="en-US" sz="2600">
                <a:solidFill>
                  <a:schemeClr val="dk1"/>
                </a:solidFill>
                <a:latin typeface="Inter"/>
                <a:ea typeface="Inter"/>
                <a:cs typeface="Inter"/>
                <a:sym typeface="Inter"/>
              </a:rPr>
              <a:t> peoples often remain marginalized economically due to lack of access to resources and opportunities.</a:t>
            </a:r>
            <a:br>
              <a:rPr lang="en-US" sz="2600">
                <a:solidFill>
                  <a:schemeClr val="dk1"/>
                </a:solidFill>
                <a:latin typeface="Inter"/>
                <a:ea typeface="Inter"/>
                <a:cs typeface="Inter"/>
                <a:sym typeface="Inter"/>
              </a:rPr>
            </a:br>
            <a:endParaRPr sz="2600">
              <a:solidFill>
                <a:schemeClr val="dk1"/>
              </a:solidFill>
              <a:latin typeface="Inter"/>
              <a:ea typeface="Inter"/>
              <a:cs typeface="Inter"/>
              <a:sym typeface="Inter"/>
            </a:endParaRPr>
          </a:p>
          <a:p>
            <a:pPr indent="-393700" lvl="0" marL="457200" rtl="0" algn="l">
              <a:lnSpc>
                <a:spcPct val="115000"/>
              </a:lnSpc>
              <a:spcBef>
                <a:spcPts val="0"/>
              </a:spcBef>
              <a:spcAft>
                <a:spcPts val="0"/>
              </a:spcAft>
              <a:buClr>
                <a:schemeClr val="dk1"/>
              </a:buClr>
              <a:buSzPts val="2600"/>
              <a:buChar char="●"/>
            </a:pPr>
            <a:r>
              <a:rPr b="1" lang="en-US" sz="2600">
                <a:solidFill>
                  <a:schemeClr val="dk1"/>
                </a:solidFill>
                <a:latin typeface="Inter"/>
                <a:ea typeface="Inter"/>
                <a:cs typeface="Inter"/>
                <a:sym typeface="Inter"/>
              </a:rPr>
              <a:t>Environmental Exploitation:</a:t>
            </a:r>
            <a:r>
              <a:rPr lang="en-US" sz="2600">
                <a:solidFill>
                  <a:schemeClr val="dk1"/>
                </a:solidFill>
                <a:latin typeface="Inter"/>
                <a:ea typeface="Inter"/>
                <a:cs typeface="Inter"/>
                <a:sym typeface="Inter"/>
              </a:rPr>
              <a:t> Land continues to be exploited and polluted, including sacred sites.</a:t>
            </a:r>
            <a:endParaRPr sz="2600">
              <a:solidFill>
                <a:schemeClr val="dk1"/>
              </a:solidFill>
              <a:latin typeface="Inter"/>
              <a:ea typeface="Inter"/>
              <a:cs typeface="Inter"/>
              <a:sym typeface="Inter"/>
            </a:endParaRPr>
          </a:p>
          <a:p>
            <a:pPr indent="0" lvl="0" marL="1371600" rtl="0" algn="l">
              <a:lnSpc>
                <a:spcPct val="95000"/>
              </a:lnSpc>
              <a:spcBef>
                <a:spcPts val="0"/>
              </a:spcBef>
              <a:spcAft>
                <a:spcPts val="0"/>
              </a:spcAft>
              <a:buNone/>
            </a:pPr>
            <a:r>
              <a:t/>
            </a:r>
            <a:endParaRPr sz="2600">
              <a:solidFill>
                <a:schemeClr val="dk1"/>
              </a:solidFill>
              <a:latin typeface="Inter"/>
              <a:ea typeface="Inter"/>
              <a:cs typeface="Inter"/>
              <a:sym typeface="Inte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sp>
        <p:nvSpPr>
          <p:cNvPr id="229" name="Google Shape;229;p39"/>
          <p:cNvSpPr txBox="1"/>
          <p:nvPr/>
        </p:nvSpPr>
        <p:spPr>
          <a:xfrm>
            <a:off x="1791340" y="3962780"/>
            <a:ext cx="14705400" cy="38481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Clr>
                <a:schemeClr val="dk1"/>
              </a:buClr>
              <a:buSzPts val="1100"/>
              <a:buFont typeface="Arial"/>
              <a:buNone/>
            </a:pPr>
            <a:r>
              <a:rPr lang="en-US" sz="5000">
                <a:solidFill>
                  <a:schemeClr val="dk1"/>
                </a:solidFill>
                <a:latin typeface="Inter"/>
                <a:ea typeface="Inter"/>
                <a:cs typeface="Inter"/>
                <a:sym typeface="Inter"/>
              </a:rPr>
              <a:t>How does historical trauma, such as colonization, land theft, or forced removal cause harm to communities—and what are the long-term effects?</a:t>
            </a:r>
            <a:endParaRPr sz="50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5000">
              <a:solidFill>
                <a:schemeClr val="dk1"/>
              </a:solidFill>
              <a:latin typeface="Inter"/>
              <a:ea typeface="Inter"/>
              <a:cs typeface="Inter"/>
              <a:sym typeface="Inter"/>
            </a:endParaRPr>
          </a:p>
        </p:txBody>
      </p:sp>
      <p:sp>
        <p:nvSpPr>
          <p:cNvPr id="230" name="Google Shape;230;p39"/>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31" name="Google Shape;231;p39"/>
          <p:cNvGrpSpPr/>
          <p:nvPr/>
        </p:nvGrpSpPr>
        <p:grpSpPr>
          <a:xfrm>
            <a:off x="-254016" y="9230009"/>
            <a:ext cx="18796043" cy="937448"/>
            <a:chOff x="204" y="0"/>
            <a:chExt cx="25061391" cy="1249931"/>
          </a:xfrm>
        </p:grpSpPr>
        <p:grpSp>
          <p:nvGrpSpPr>
            <p:cNvPr id="232" name="Google Shape;232;p39"/>
            <p:cNvGrpSpPr/>
            <p:nvPr/>
          </p:nvGrpSpPr>
          <p:grpSpPr>
            <a:xfrm rot="5400000">
              <a:off x="12002369" y="-11663474"/>
              <a:ext cx="1249931" cy="24576878"/>
              <a:chOff x="0" y="-38100"/>
              <a:chExt cx="246900" cy="4854692"/>
            </a:xfrm>
          </p:grpSpPr>
          <p:sp>
            <p:nvSpPr>
              <p:cNvPr id="233" name="Google Shape;233;p39"/>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34" name="Google Shape;234;p39"/>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35" name="Google Shape;235;p39"/>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36" name="Google Shape;236;p39"/>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37" name="Google Shape;237;p39"/>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38" name="Google Shape;238;p39"/>
          <p:cNvSpPr txBox="1"/>
          <p:nvPr/>
        </p:nvSpPr>
        <p:spPr>
          <a:xfrm>
            <a:off x="2553980" y="1943100"/>
            <a:ext cx="131799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SUPPORTING QUESTION</a:t>
            </a:r>
            <a:endParaRPr/>
          </a:p>
        </p:txBody>
      </p:sp>
      <p:grpSp>
        <p:nvGrpSpPr>
          <p:cNvPr id="239" name="Google Shape;239;p39"/>
          <p:cNvGrpSpPr/>
          <p:nvPr/>
        </p:nvGrpSpPr>
        <p:grpSpPr>
          <a:xfrm>
            <a:off x="15859155" y="-98041"/>
            <a:ext cx="1562625" cy="1771271"/>
            <a:chOff x="0" y="-130721"/>
            <a:chExt cx="2083500" cy="2361695"/>
          </a:xfrm>
        </p:grpSpPr>
        <p:grpSp>
          <p:nvGrpSpPr>
            <p:cNvPr id="240" name="Google Shape;240;p39"/>
            <p:cNvGrpSpPr/>
            <p:nvPr/>
          </p:nvGrpSpPr>
          <p:grpSpPr>
            <a:xfrm>
              <a:off x="75599" y="-130721"/>
              <a:ext cx="1932614" cy="2361695"/>
              <a:chOff x="0" y="-47625"/>
              <a:chExt cx="704100" cy="860425"/>
            </a:xfrm>
          </p:grpSpPr>
          <p:sp>
            <p:nvSpPr>
              <p:cNvPr id="241" name="Google Shape;241;p39"/>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2" name="Google Shape;242;p39"/>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43" name="Google Shape;243;p39"/>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1</a:t>
              </a:r>
              <a:endParaRPr>
                <a:solidFill>
                  <a:schemeClr val="lt1"/>
                </a:solidFill>
              </a:endParaRPr>
            </a:p>
          </p:txBody>
        </p:sp>
      </p:grpSp>
      <p:sp>
        <p:nvSpPr>
          <p:cNvPr id="244" name="Google Shape;244;p39"/>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grpSp>
        <p:nvGrpSpPr>
          <p:cNvPr id="249" name="Google Shape;249;p40"/>
          <p:cNvGrpSpPr/>
          <p:nvPr/>
        </p:nvGrpSpPr>
        <p:grpSpPr>
          <a:xfrm>
            <a:off x="-254016" y="9230009"/>
            <a:ext cx="18796043" cy="937448"/>
            <a:chOff x="204" y="0"/>
            <a:chExt cx="25061391" cy="1249931"/>
          </a:xfrm>
        </p:grpSpPr>
        <p:grpSp>
          <p:nvGrpSpPr>
            <p:cNvPr id="250" name="Google Shape;250;p40"/>
            <p:cNvGrpSpPr/>
            <p:nvPr/>
          </p:nvGrpSpPr>
          <p:grpSpPr>
            <a:xfrm rot="5400000">
              <a:off x="12002369" y="-11663474"/>
              <a:ext cx="1249931" cy="24576878"/>
              <a:chOff x="0" y="-38100"/>
              <a:chExt cx="246900" cy="4854692"/>
            </a:xfrm>
          </p:grpSpPr>
          <p:sp>
            <p:nvSpPr>
              <p:cNvPr id="251" name="Google Shape;251;p40"/>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52" name="Google Shape;252;p40"/>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53" name="Google Shape;253;p40"/>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54" name="Google Shape;254;p40"/>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55" name="Google Shape;255;p40"/>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56" name="Google Shape;256;p40"/>
          <p:cNvSpPr txBox="1"/>
          <p:nvPr/>
        </p:nvSpPr>
        <p:spPr>
          <a:xfrm>
            <a:off x="3934775" y="7498625"/>
            <a:ext cx="11960100" cy="937500"/>
          </a:xfrm>
          <a:prstGeom prst="rect">
            <a:avLst/>
          </a:prstGeom>
          <a:noFill/>
          <a:ln cap="flat" cmpd="sng" w="9525">
            <a:solidFill>
              <a:srgbClr val="999999"/>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US" sz="2300"/>
              <a:t>When people begin to believe negative messages or stereotypes about their own racial or cultural group.</a:t>
            </a:r>
            <a:endParaRPr sz="2300"/>
          </a:p>
          <a:p>
            <a:pPr indent="0" lvl="0" marL="0" rtl="0" algn="l">
              <a:spcBef>
                <a:spcPts val="2400"/>
              </a:spcBef>
              <a:spcAft>
                <a:spcPts val="0"/>
              </a:spcAft>
              <a:buClr>
                <a:schemeClr val="dk1"/>
              </a:buClr>
              <a:buSzPts val="2200"/>
              <a:buFont typeface="Arial"/>
              <a:buNone/>
            </a:pPr>
            <a:r>
              <a:t/>
            </a:r>
            <a:endParaRPr b="1" sz="2300">
              <a:solidFill>
                <a:schemeClr val="dk1"/>
              </a:solidFill>
              <a:latin typeface="Inter"/>
              <a:ea typeface="Inter"/>
              <a:cs typeface="Inter"/>
              <a:sym typeface="Inter"/>
            </a:endParaRPr>
          </a:p>
          <a:p>
            <a:pPr indent="0" lvl="0" marL="0" rtl="0" algn="l">
              <a:spcBef>
                <a:spcPts val="640"/>
              </a:spcBef>
              <a:spcAft>
                <a:spcPts val="0"/>
              </a:spcAft>
              <a:buClr>
                <a:schemeClr val="dk1"/>
              </a:buClr>
              <a:buSzPts val="1100"/>
              <a:buFont typeface="Arial"/>
              <a:buNone/>
            </a:pPr>
            <a:r>
              <a:t/>
            </a:r>
            <a:endParaRPr sz="2600">
              <a:solidFill>
                <a:schemeClr val="dk1"/>
              </a:solidFill>
              <a:latin typeface="Calibri"/>
              <a:ea typeface="Calibri"/>
              <a:cs typeface="Calibri"/>
              <a:sym typeface="Calibri"/>
            </a:endParaRPr>
          </a:p>
          <a:p>
            <a:pPr indent="0" lvl="0" marL="0" rtl="0" algn="l">
              <a:spcBef>
                <a:spcPts val="0"/>
              </a:spcBef>
              <a:spcAft>
                <a:spcPts val="0"/>
              </a:spcAft>
              <a:buNone/>
            </a:pPr>
            <a:r>
              <a:t/>
            </a:r>
            <a:endParaRPr b="1" sz="2600">
              <a:solidFill>
                <a:schemeClr val="dk1"/>
              </a:solidFill>
              <a:latin typeface="Inter"/>
              <a:ea typeface="Inter"/>
              <a:cs typeface="Inter"/>
              <a:sym typeface="Inter"/>
            </a:endParaRPr>
          </a:p>
        </p:txBody>
      </p:sp>
      <p:sp>
        <p:nvSpPr>
          <p:cNvPr id="257" name="Google Shape;257;p40"/>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58" name="Google Shape;258;p40"/>
          <p:cNvGrpSpPr/>
          <p:nvPr/>
        </p:nvGrpSpPr>
        <p:grpSpPr>
          <a:xfrm>
            <a:off x="15859155" y="-98041"/>
            <a:ext cx="1562625" cy="1771271"/>
            <a:chOff x="0" y="-130721"/>
            <a:chExt cx="2083500" cy="2361695"/>
          </a:xfrm>
        </p:grpSpPr>
        <p:grpSp>
          <p:nvGrpSpPr>
            <p:cNvPr id="259" name="Google Shape;259;p40"/>
            <p:cNvGrpSpPr/>
            <p:nvPr/>
          </p:nvGrpSpPr>
          <p:grpSpPr>
            <a:xfrm>
              <a:off x="75599" y="-130721"/>
              <a:ext cx="1932614" cy="2361695"/>
              <a:chOff x="0" y="-47625"/>
              <a:chExt cx="704100" cy="860425"/>
            </a:xfrm>
          </p:grpSpPr>
          <p:sp>
            <p:nvSpPr>
              <p:cNvPr id="260" name="Google Shape;260;p40"/>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1" name="Google Shape;261;p40"/>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62" name="Google Shape;262;p40"/>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2</a:t>
              </a:r>
              <a:endParaRPr>
                <a:solidFill>
                  <a:schemeClr val="lt1"/>
                </a:solidFill>
              </a:endParaRPr>
            </a:p>
          </p:txBody>
        </p:sp>
      </p:grpSp>
      <p:sp>
        <p:nvSpPr>
          <p:cNvPr id="263" name="Google Shape;263;p40"/>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64" name="Google Shape;264;p40"/>
          <p:cNvSpPr txBox="1"/>
          <p:nvPr/>
        </p:nvSpPr>
        <p:spPr>
          <a:xfrm>
            <a:off x="787875" y="6152825"/>
            <a:ext cx="2196600" cy="937500"/>
          </a:xfrm>
          <a:prstGeom prst="rect">
            <a:avLst/>
          </a:prstGeom>
          <a:noFill/>
          <a:ln cap="flat" cmpd="sng" w="19050">
            <a:solidFill>
              <a:srgbClr val="E95C3E"/>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US" sz="2300">
                <a:solidFill>
                  <a:schemeClr val="dk1"/>
                </a:solidFill>
              </a:rPr>
              <a:t>Systemic</a:t>
            </a:r>
            <a:endParaRPr sz="3200">
              <a:solidFill>
                <a:schemeClr val="dk1"/>
              </a:solidFill>
              <a:latin typeface="Calibri"/>
              <a:ea typeface="Calibri"/>
              <a:cs typeface="Calibri"/>
              <a:sym typeface="Calibri"/>
            </a:endParaRPr>
          </a:p>
        </p:txBody>
      </p:sp>
      <p:sp>
        <p:nvSpPr>
          <p:cNvPr id="265" name="Google Shape;265;p40"/>
          <p:cNvSpPr txBox="1"/>
          <p:nvPr/>
        </p:nvSpPr>
        <p:spPr>
          <a:xfrm>
            <a:off x="3934775" y="2438550"/>
            <a:ext cx="11895900" cy="937500"/>
          </a:xfrm>
          <a:prstGeom prst="rect">
            <a:avLst/>
          </a:prstGeom>
          <a:noFill/>
          <a:ln cap="flat" cmpd="sng" w="9525">
            <a:solidFill>
              <a:srgbClr val="999999"/>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2300">
                <a:solidFill>
                  <a:schemeClr val="dk1"/>
                </a:solidFill>
              </a:rPr>
              <a:t>Built into laws, policies, institutions, or social norms; not just individual choices but part of how society operates.</a:t>
            </a:r>
            <a:endParaRPr sz="2300">
              <a:solidFill>
                <a:schemeClr val="dk1"/>
              </a:solidFill>
            </a:endParaRPr>
          </a:p>
          <a:p>
            <a:pPr indent="0" lvl="0" marL="0" rtl="0" algn="l">
              <a:spcBef>
                <a:spcPts val="0"/>
              </a:spcBef>
              <a:spcAft>
                <a:spcPts val="0"/>
              </a:spcAft>
              <a:buClr>
                <a:schemeClr val="dk1"/>
              </a:buClr>
              <a:buSzPts val="1100"/>
              <a:buFont typeface="Arial"/>
              <a:buNone/>
            </a:pPr>
            <a:r>
              <a:t/>
            </a:r>
            <a:endParaRPr b="1" sz="2300">
              <a:solidFill>
                <a:schemeClr val="dk1"/>
              </a:solidFill>
            </a:endParaRPr>
          </a:p>
          <a:p>
            <a:pPr indent="0" lvl="0" marL="0" rtl="0" algn="l">
              <a:spcBef>
                <a:spcPts val="0"/>
              </a:spcBef>
              <a:spcAft>
                <a:spcPts val="0"/>
              </a:spcAft>
              <a:buNone/>
            </a:pPr>
            <a:r>
              <a:t/>
            </a:r>
            <a:endParaRPr sz="3200">
              <a:solidFill>
                <a:schemeClr val="dk1"/>
              </a:solidFill>
              <a:latin typeface="Calibri"/>
              <a:ea typeface="Calibri"/>
              <a:cs typeface="Calibri"/>
              <a:sym typeface="Calibri"/>
            </a:endParaRPr>
          </a:p>
        </p:txBody>
      </p:sp>
      <p:sp>
        <p:nvSpPr>
          <p:cNvPr id="266" name="Google Shape;266;p40"/>
          <p:cNvSpPr txBox="1"/>
          <p:nvPr/>
        </p:nvSpPr>
        <p:spPr>
          <a:xfrm>
            <a:off x="787875" y="4938938"/>
            <a:ext cx="2196600" cy="867000"/>
          </a:xfrm>
          <a:prstGeom prst="rect">
            <a:avLst/>
          </a:prstGeom>
          <a:noFill/>
          <a:ln cap="flat" cmpd="sng" w="19050">
            <a:solidFill>
              <a:srgbClr val="6484F3"/>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US" sz="2300">
                <a:solidFill>
                  <a:schemeClr val="dk1"/>
                </a:solidFill>
              </a:rPr>
              <a:t>Marginalized</a:t>
            </a:r>
            <a:endParaRPr sz="3200">
              <a:solidFill>
                <a:schemeClr val="dk1"/>
              </a:solidFill>
              <a:latin typeface="Calibri"/>
              <a:ea typeface="Calibri"/>
              <a:cs typeface="Calibri"/>
              <a:sym typeface="Calibri"/>
            </a:endParaRPr>
          </a:p>
        </p:txBody>
      </p:sp>
      <p:sp>
        <p:nvSpPr>
          <p:cNvPr id="267" name="Google Shape;267;p40"/>
          <p:cNvSpPr txBox="1"/>
          <p:nvPr/>
        </p:nvSpPr>
        <p:spPr>
          <a:xfrm>
            <a:off x="3952775" y="3728788"/>
            <a:ext cx="11859900" cy="890400"/>
          </a:xfrm>
          <a:prstGeom prst="rect">
            <a:avLst/>
          </a:prstGeom>
          <a:noFill/>
          <a:ln cap="flat" cmpd="sng" w="9525">
            <a:solidFill>
              <a:srgbClr val="999999"/>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2300">
                <a:solidFill>
                  <a:schemeClr val="dk1"/>
                </a:solidFill>
              </a:rPr>
              <a:t>Pushed to the side or left out of full participation in society—often denied resources, rights, or representation.</a:t>
            </a:r>
            <a:endParaRPr sz="2300">
              <a:solidFill>
                <a:schemeClr val="dk1"/>
              </a:solidFill>
            </a:endParaRPr>
          </a:p>
          <a:p>
            <a:pPr indent="0" lvl="0" marL="0" rtl="0" algn="l">
              <a:spcBef>
                <a:spcPts val="0"/>
              </a:spcBef>
              <a:spcAft>
                <a:spcPts val="0"/>
              </a:spcAft>
              <a:buNone/>
            </a:pPr>
            <a:r>
              <a:t/>
            </a:r>
            <a:endParaRPr sz="3200">
              <a:solidFill>
                <a:schemeClr val="dk1"/>
              </a:solidFill>
              <a:latin typeface="Calibri"/>
              <a:ea typeface="Calibri"/>
              <a:cs typeface="Calibri"/>
              <a:sym typeface="Calibri"/>
            </a:endParaRPr>
          </a:p>
        </p:txBody>
      </p:sp>
      <p:sp>
        <p:nvSpPr>
          <p:cNvPr id="268" name="Google Shape;268;p40"/>
          <p:cNvSpPr txBox="1"/>
          <p:nvPr/>
        </p:nvSpPr>
        <p:spPr>
          <a:xfrm>
            <a:off x="787875" y="2438513"/>
            <a:ext cx="2196600" cy="937500"/>
          </a:xfrm>
          <a:prstGeom prst="rect">
            <a:avLst/>
          </a:prstGeom>
          <a:noFill/>
          <a:ln cap="flat" cmpd="sng" w="19050">
            <a:solidFill>
              <a:srgbClr val="F1AF4B"/>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US" sz="2300">
                <a:solidFill>
                  <a:schemeClr val="dk1"/>
                </a:solidFill>
              </a:rPr>
              <a:t>Historical Trauma</a:t>
            </a:r>
            <a:endParaRPr sz="3200">
              <a:solidFill>
                <a:schemeClr val="dk1"/>
              </a:solidFill>
              <a:latin typeface="Calibri"/>
              <a:ea typeface="Calibri"/>
              <a:cs typeface="Calibri"/>
              <a:sym typeface="Calibri"/>
            </a:endParaRPr>
          </a:p>
        </p:txBody>
      </p:sp>
      <p:sp>
        <p:nvSpPr>
          <p:cNvPr id="269" name="Google Shape;269;p40"/>
          <p:cNvSpPr txBox="1"/>
          <p:nvPr/>
        </p:nvSpPr>
        <p:spPr>
          <a:xfrm>
            <a:off x="3934775" y="4971950"/>
            <a:ext cx="11895900" cy="867000"/>
          </a:xfrm>
          <a:prstGeom prst="rect">
            <a:avLst/>
          </a:prstGeom>
          <a:noFill/>
          <a:ln cap="flat" cmpd="sng" w="9525">
            <a:solidFill>
              <a:srgbClr val="999999"/>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2300">
                <a:solidFill>
                  <a:schemeClr val="dk1"/>
                </a:solidFill>
              </a:rPr>
              <a:t>The lasting emotional and physical harm caused by major traumatic events experienced by a group—like genocide, forced removal, or boarding schools.</a:t>
            </a:r>
            <a:endParaRPr sz="2300">
              <a:solidFill>
                <a:schemeClr val="dk1"/>
              </a:solidFill>
            </a:endParaRPr>
          </a:p>
          <a:p>
            <a:pPr indent="0" lvl="0" marL="0" rtl="0" algn="l">
              <a:spcBef>
                <a:spcPts val="0"/>
              </a:spcBef>
              <a:spcAft>
                <a:spcPts val="0"/>
              </a:spcAft>
              <a:buNone/>
            </a:pPr>
            <a:r>
              <a:t/>
            </a:r>
            <a:endParaRPr sz="3200">
              <a:solidFill>
                <a:schemeClr val="dk1"/>
              </a:solidFill>
              <a:latin typeface="Calibri"/>
              <a:ea typeface="Calibri"/>
              <a:cs typeface="Calibri"/>
              <a:sym typeface="Calibri"/>
            </a:endParaRPr>
          </a:p>
        </p:txBody>
      </p:sp>
      <p:sp>
        <p:nvSpPr>
          <p:cNvPr id="270" name="Google Shape;270;p40"/>
          <p:cNvSpPr txBox="1"/>
          <p:nvPr/>
        </p:nvSpPr>
        <p:spPr>
          <a:xfrm>
            <a:off x="787875" y="3671650"/>
            <a:ext cx="2196600" cy="937500"/>
          </a:xfrm>
          <a:prstGeom prst="rect">
            <a:avLst/>
          </a:prstGeom>
          <a:noFill/>
          <a:ln cap="flat" cmpd="sng" w="19050">
            <a:solidFill>
              <a:srgbClr val="38E0A4"/>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US" sz="2300">
                <a:solidFill>
                  <a:schemeClr val="dk1"/>
                </a:solidFill>
              </a:rPr>
              <a:t>Disparity</a:t>
            </a:r>
            <a:endParaRPr sz="3200">
              <a:solidFill>
                <a:schemeClr val="dk1"/>
              </a:solidFill>
              <a:latin typeface="Calibri"/>
              <a:ea typeface="Calibri"/>
              <a:cs typeface="Calibri"/>
              <a:sym typeface="Calibri"/>
            </a:endParaRPr>
          </a:p>
        </p:txBody>
      </p:sp>
      <p:sp>
        <p:nvSpPr>
          <p:cNvPr id="271" name="Google Shape;271;p40"/>
          <p:cNvSpPr txBox="1"/>
          <p:nvPr/>
        </p:nvSpPr>
        <p:spPr>
          <a:xfrm>
            <a:off x="3952775" y="6235288"/>
            <a:ext cx="11859900" cy="867000"/>
          </a:xfrm>
          <a:prstGeom prst="rect">
            <a:avLst/>
          </a:prstGeom>
          <a:noFill/>
          <a:ln cap="flat" cmpd="sng" w="9525">
            <a:solidFill>
              <a:srgbClr val="999999"/>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2300">
                <a:solidFill>
                  <a:schemeClr val="dk1"/>
                </a:solidFill>
              </a:rPr>
              <a:t>A clear and unfair difference between groups (in health, wealth, education, etc.), usually caused by inequality.</a:t>
            </a:r>
            <a:endParaRPr sz="2300">
              <a:solidFill>
                <a:schemeClr val="dk1"/>
              </a:solidFill>
            </a:endParaRPr>
          </a:p>
          <a:p>
            <a:pPr indent="0" lvl="0" marL="0" rtl="0" algn="l">
              <a:spcBef>
                <a:spcPts val="0"/>
              </a:spcBef>
              <a:spcAft>
                <a:spcPts val="0"/>
              </a:spcAft>
              <a:buNone/>
            </a:pPr>
            <a:r>
              <a:t/>
            </a:r>
            <a:endParaRPr sz="3200">
              <a:solidFill>
                <a:schemeClr val="dk1"/>
              </a:solidFill>
              <a:latin typeface="Calibri"/>
              <a:ea typeface="Calibri"/>
              <a:cs typeface="Calibri"/>
              <a:sym typeface="Calibri"/>
            </a:endParaRPr>
          </a:p>
        </p:txBody>
      </p:sp>
      <p:sp>
        <p:nvSpPr>
          <p:cNvPr id="272" name="Google Shape;272;p40"/>
          <p:cNvSpPr txBox="1"/>
          <p:nvPr/>
        </p:nvSpPr>
        <p:spPr>
          <a:xfrm>
            <a:off x="787875" y="7498613"/>
            <a:ext cx="2196600" cy="937500"/>
          </a:xfrm>
          <a:prstGeom prst="rect">
            <a:avLst/>
          </a:prstGeom>
          <a:noFill/>
          <a:ln cap="flat" cmpd="sng" w="19050">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US" sz="2300">
                <a:solidFill>
                  <a:schemeClr val="dk1"/>
                </a:solidFill>
              </a:rPr>
              <a:t>Internalized Racism</a:t>
            </a:r>
            <a:endParaRPr sz="3200">
              <a:solidFill>
                <a:schemeClr val="dk1"/>
              </a:solidFill>
              <a:latin typeface="Calibri"/>
              <a:ea typeface="Calibri"/>
              <a:cs typeface="Calibri"/>
              <a:sym typeface="Calibri"/>
            </a:endParaRPr>
          </a:p>
        </p:txBody>
      </p:sp>
      <p:sp>
        <p:nvSpPr>
          <p:cNvPr id="273" name="Google Shape;273;p40"/>
          <p:cNvSpPr txBox="1"/>
          <p:nvPr/>
        </p:nvSpPr>
        <p:spPr>
          <a:xfrm>
            <a:off x="787875" y="537975"/>
            <a:ext cx="15366600" cy="15084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Clr>
                <a:schemeClr val="dk1"/>
              </a:buClr>
              <a:buSzPts val="1100"/>
              <a:buFont typeface="Arial"/>
              <a:buNone/>
            </a:pPr>
            <a:r>
              <a:rPr b="1" lang="en-US" sz="5800">
                <a:solidFill>
                  <a:schemeClr val="dk1"/>
                </a:solidFill>
                <a:latin typeface="Halant"/>
                <a:ea typeface="Halant"/>
                <a:cs typeface="Halant"/>
                <a:sym typeface="Halant"/>
              </a:rPr>
              <a:t>ESSENTIAL VOCABULARY</a:t>
            </a:r>
            <a:endParaRPr b="1" sz="58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US" sz="4000">
                <a:solidFill>
                  <a:schemeClr val="dk1"/>
                </a:solidFill>
                <a:latin typeface="Halant"/>
                <a:ea typeface="Halant"/>
                <a:cs typeface="Halant"/>
                <a:sym typeface="Halant"/>
              </a:rPr>
              <a:t>(Match the Definition)</a:t>
            </a:r>
            <a:endParaRPr sz="4000">
              <a:latin typeface="Halant"/>
              <a:ea typeface="Halant"/>
              <a:cs typeface="Halant"/>
              <a:sym typeface="Halant"/>
            </a:endParaRPr>
          </a:p>
        </p:txBody>
      </p:sp>
      <p:sp>
        <p:nvSpPr>
          <p:cNvPr id="274" name="Google Shape;274;p40"/>
          <p:cNvSpPr/>
          <p:nvPr/>
        </p:nvSpPr>
        <p:spPr>
          <a:xfrm rot="-678965">
            <a:off x="177878" y="420835"/>
            <a:ext cx="3287103" cy="1444042"/>
          </a:xfrm>
          <a:prstGeom prst="horizontalScroll">
            <a:avLst>
              <a:gd fmla="val 12500" name="adj"/>
            </a:avLst>
          </a:prstGeom>
          <a:solidFill>
            <a:srgbClr val="38E0A4"/>
          </a:solidFill>
          <a:ln cap="flat" cmpd="sng" w="19050">
            <a:solidFill>
              <a:srgbClr val="000000"/>
            </a:solidFill>
            <a:prstDash val="solid"/>
            <a:round/>
            <a:headEnd len="sm" w="sm" type="none"/>
            <a:tailEnd len="sm" w="sm" type="none"/>
          </a:ln>
        </p:spPr>
        <p:txBody>
          <a:bodyPr anchorCtr="0" anchor="ctr" bIns="182850" lIns="182850" spcFirstLastPara="1" rIns="182850" wrap="square" tIns="182850">
            <a:noAutofit/>
          </a:bodyPr>
          <a:lstStyle/>
          <a:p>
            <a:pPr indent="0" lvl="0" marL="0" rtl="0" algn="ctr">
              <a:spcBef>
                <a:spcPts val="0"/>
              </a:spcBef>
              <a:spcAft>
                <a:spcPts val="0"/>
              </a:spcAft>
              <a:buNone/>
            </a:pPr>
            <a:r>
              <a:rPr lang="en-US" sz="2200">
                <a:latin typeface="Inter"/>
                <a:ea typeface="Inter"/>
                <a:cs typeface="Inter"/>
                <a:sym typeface="Inter"/>
              </a:rPr>
              <a:t>Follow along  on your Notes Guide!</a:t>
            </a:r>
            <a:endParaRPr sz="2200">
              <a:latin typeface="Inter"/>
              <a:ea typeface="Inter"/>
              <a:cs typeface="Inter"/>
              <a:sym typeface="Inte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8" name="Shape 278"/>
        <p:cNvGrpSpPr/>
        <p:nvPr/>
      </p:nvGrpSpPr>
      <p:grpSpPr>
        <a:xfrm>
          <a:off x="0" y="0"/>
          <a:ext cx="0" cy="0"/>
          <a:chOff x="0" y="0"/>
          <a:chExt cx="0" cy="0"/>
        </a:xfrm>
      </p:grpSpPr>
      <p:grpSp>
        <p:nvGrpSpPr>
          <p:cNvPr id="279" name="Google Shape;279;p41"/>
          <p:cNvGrpSpPr/>
          <p:nvPr/>
        </p:nvGrpSpPr>
        <p:grpSpPr>
          <a:xfrm>
            <a:off x="-254016" y="9230009"/>
            <a:ext cx="18796043" cy="937448"/>
            <a:chOff x="204" y="0"/>
            <a:chExt cx="25061391" cy="1249931"/>
          </a:xfrm>
        </p:grpSpPr>
        <p:grpSp>
          <p:nvGrpSpPr>
            <p:cNvPr id="280" name="Google Shape;280;p41"/>
            <p:cNvGrpSpPr/>
            <p:nvPr/>
          </p:nvGrpSpPr>
          <p:grpSpPr>
            <a:xfrm rot="5400000">
              <a:off x="12002369" y="-11663474"/>
              <a:ext cx="1249931" cy="24576878"/>
              <a:chOff x="0" y="-38100"/>
              <a:chExt cx="246900" cy="4854692"/>
            </a:xfrm>
          </p:grpSpPr>
          <p:sp>
            <p:nvSpPr>
              <p:cNvPr id="281" name="Google Shape;281;p41"/>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82" name="Google Shape;282;p41"/>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83" name="Google Shape;283;p41"/>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84" name="Google Shape;284;p41"/>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85" name="Google Shape;285;p41"/>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86" name="Google Shape;286;p41"/>
          <p:cNvSpPr txBox="1"/>
          <p:nvPr/>
        </p:nvSpPr>
        <p:spPr>
          <a:xfrm>
            <a:off x="3934775" y="7498625"/>
            <a:ext cx="11960100" cy="937500"/>
          </a:xfrm>
          <a:prstGeom prst="rect">
            <a:avLst/>
          </a:prstGeom>
          <a:noFill/>
          <a:ln cap="flat" cmpd="sng" w="19050">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US" sz="2300"/>
              <a:t>When people begin to believe negative messages or stereotypes about their own racial or cultural group.</a:t>
            </a:r>
            <a:endParaRPr sz="2300"/>
          </a:p>
          <a:p>
            <a:pPr indent="0" lvl="0" marL="0" rtl="0" algn="l">
              <a:spcBef>
                <a:spcPts val="2400"/>
              </a:spcBef>
              <a:spcAft>
                <a:spcPts val="0"/>
              </a:spcAft>
              <a:buClr>
                <a:schemeClr val="dk1"/>
              </a:buClr>
              <a:buSzPts val="2200"/>
              <a:buFont typeface="Arial"/>
              <a:buNone/>
            </a:pPr>
            <a:r>
              <a:t/>
            </a:r>
            <a:endParaRPr b="1" sz="2300">
              <a:solidFill>
                <a:schemeClr val="dk1"/>
              </a:solidFill>
              <a:latin typeface="Inter"/>
              <a:ea typeface="Inter"/>
              <a:cs typeface="Inter"/>
              <a:sym typeface="Inter"/>
            </a:endParaRPr>
          </a:p>
          <a:p>
            <a:pPr indent="0" lvl="0" marL="0" rtl="0" algn="l">
              <a:spcBef>
                <a:spcPts val="640"/>
              </a:spcBef>
              <a:spcAft>
                <a:spcPts val="0"/>
              </a:spcAft>
              <a:buClr>
                <a:schemeClr val="dk1"/>
              </a:buClr>
              <a:buSzPts val="1100"/>
              <a:buFont typeface="Arial"/>
              <a:buNone/>
            </a:pPr>
            <a:r>
              <a:t/>
            </a:r>
            <a:endParaRPr sz="2600">
              <a:solidFill>
                <a:schemeClr val="dk1"/>
              </a:solidFill>
              <a:latin typeface="Calibri"/>
              <a:ea typeface="Calibri"/>
              <a:cs typeface="Calibri"/>
              <a:sym typeface="Calibri"/>
            </a:endParaRPr>
          </a:p>
          <a:p>
            <a:pPr indent="0" lvl="0" marL="0" rtl="0" algn="l">
              <a:spcBef>
                <a:spcPts val="0"/>
              </a:spcBef>
              <a:spcAft>
                <a:spcPts val="0"/>
              </a:spcAft>
              <a:buNone/>
            </a:pPr>
            <a:r>
              <a:t/>
            </a:r>
            <a:endParaRPr b="1" sz="2600">
              <a:solidFill>
                <a:schemeClr val="dk1"/>
              </a:solidFill>
              <a:latin typeface="Inter"/>
              <a:ea typeface="Inter"/>
              <a:cs typeface="Inter"/>
              <a:sym typeface="Inter"/>
            </a:endParaRPr>
          </a:p>
        </p:txBody>
      </p:sp>
      <p:sp>
        <p:nvSpPr>
          <p:cNvPr id="287" name="Google Shape;287;p41"/>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88" name="Google Shape;288;p41"/>
          <p:cNvGrpSpPr/>
          <p:nvPr/>
        </p:nvGrpSpPr>
        <p:grpSpPr>
          <a:xfrm>
            <a:off x="15859155" y="-98041"/>
            <a:ext cx="1562625" cy="1771271"/>
            <a:chOff x="0" y="-130721"/>
            <a:chExt cx="2083500" cy="2361695"/>
          </a:xfrm>
        </p:grpSpPr>
        <p:grpSp>
          <p:nvGrpSpPr>
            <p:cNvPr id="289" name="Google Shape;289;p41"/>
            <p:cNvGrpSpPr/>
            <p:nvPr/>
          </p:nvGrpSpPr>
          <p:grpSpPr>
            <a:xfrm>
              <a:off x="75599" y="-130721"/>
              <a:ext cx="1932614" cy="2361695"/>
              <a:chOff x="0" y="-47625"/>
              <a:chExt cx="704100" cy="860425"/>
            </a:xfrm>
          </p:grpSpPr>
          <p:sp>
            <p:nvSpPr>
              <p:cNvPr id="290" name="Google Shape;290;p41"/>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1" name="Google Shape;291;p41"/>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92" name="Google Shape;292;p41"/>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3</a:t>
              </a:r>
              <a:endParaRPr>
                <a:solidFill>
                  <a:schemeClr val="lt1"/>
                </a:solidFill>
              </a:endParaRPr>
            </a:p>
          </p:txBody>
        </p:sp>
      </p:grpSp>
      <p:sp>
        <p:nvSpPr>
          <p:cNvPr id="293" name="Google Shape;293;p41"/>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94" name="Google Shape;294;p41"/>
          <p:cNvSpPr txBox="1"/>
          <p:nvPr/>
        </p:nvSpPr>
        <p:spPr>
          <a:xfrm>
            <a:off x="787875" y="6152825"/>
            <a:ext cx="2196600" cy="937500"/>
          </a:xfrm>
          <a:prstGeom prst="rect">
            <a:avLst/>
          </a:prstGeom>
          <a:noFill/>
          <a:ln cap="flat" cmpd="sng" w="19050">
            <a:solidFill>
              <a:srgbClr val="E95C3E"/>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US" sz="2300">
                <a:solidFill>
                  <a:schemeClr val="dk1"/>
                </a:solidFill>
              </a:rPr>
              <a:t>Systemic</a:t>
            </a:r>
            <a:endParaRPr sz="3200">
              <a:solidFill>
                <a:schemeClr val="dk1"/>
              </a:solidFill>
              <a:latin typeface="Calibri"/>
              <a:ea typeface="Calibri"/>
              <a:cs typeface="Calibri"/>
              <a:sym typeface="Calibri"/>
            </a:endParaRPr>
          </a:p>
        </p:txBody>
      </p:sp>
      <p:sp>
        <p:nvSpPr>
          <p:cNvPr id="295" name="Google Shape;295;p41"/>
          <p:cNvSpPr txBox="1"/>
          <p:nvPr/>
        </p:nvSpPr>
        <p:spPr>
          <a:xfrm>
            <a:off x="3934775" y="2438550"/>
            <a:ext cx="11895900" cy="937500"/>
          </a:xfrm>
          <a:prstGeom prst="rect">
            <a:avLst/>
          </a:prstGeom>
          <a:noFill/>
          <a:ln cap="flat" cmpd="sng" w="19050">
            <a:solidFill>
              <a:srgbClr val="E95C3E"/>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2300">
                <a:solidFill>
                  <a:schemeClr val="dk1"/>
                </a:solidFill>
              </a:rPr>
              <a:t>Built into laws, policies, institutions, or social norms; not just individual choices but part of how society operates.</a:t>
            </a:r>
            <a:endParaRPr sz="2300">
              <a:solidFill>
                <a:schemeClr val="dk1"/>
              </a:solidFill>
            </a:endParaRPr>
          </a:p>
          <a:p>
            <a:pPr indent="0" lvl="0" marL="0" rtl="0" algn="l">
              <a:spcBef>
                <a:spcPts val="0"/>
              </a:spcBef>
              <a:spcAft>
                <a:spcPts val="0"/>
              </a:spcAft>
              <a:buClr>
                <a:schemeClr val="dk1"/>
              </a:buClr>
              <a:buSzPts val="1100"/>
              <a:buFont typeface="Arial"/>
              <a:buNone/>
            </a:pPr>
            <a:r>
              <a:t/>
            </a:r>
            <a:endParaRPr b="1" sz="2300">
              <a:solidFill>
                <a:schemeClr val="dk1"/>
              </a:solidFill>
            </a:endParaRPr>
          </a:p>
          <a:p>
            <a:pPr indent="0" lvl="0" marL="0" rtl="0" algn="l">
              <a:spcBef>
                <a:spcPts val="0"/>
              </a:spcBef>
              <a:spcAft>
                <a:spcPts val="0"/>
              </a:spcAft>
              <a:buNone/>
            </a:pPr>
            <a:r>
              <a:t/>
            </a:r>
            <a:endParaRPr sz="3200">
              <a:solidFill>
                <a:schemeClr val="dk1"/>
              </a:solidFill>
              <a:latin typeface="Calibri"/>
              <a:ea typeface="Calibri"/>
              <a:cs typeface="Calibri"/>
              <a:sym typeface="Calibri"/>
            </a:endParaRPr>
          </a:p>
        </p:txBody>
      </p:sp>
      <p:sp>
        <p:nvSpPr>
          <p:cNvPr id="296" name="Google Shape;296;p41"/>
          <p:cNvSpPr txBox="1"/>
          <p:nvPr/>
        </p:nvSpPr>
        <p:spPr>
          <a:xfrm>
            <a:off x="787875" y="4938938"/>
            <a:ext cx="2196600" cy="867000"/>
          </a:xfrm>
          <a:prstGeom prst="rect">
            <a:avLst/>
          </a:prstGeom>
          <a:noFill/>
          <a:ln cap="flat" cmpd="sng" w="19050">
            <a:solidFill>
              <a:srgbClr val="6484F3"/>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US" sz="2300">
                <a:solidFill>
                  <a:schemeClr val="dk1"/>
                </a:solidFill>
              </a:rPr>
              <a:t>Marginalized</a:t>
            </a:r>
            <a:endParaRPr sz="3200">
              <a:solidFill>
                <a:schemeClr val="dk1"/>
              </a:solidFill>
              <a:latin typeface="Calibri"/>
              <a:ea typeface="Calibri"/>
              <a:cs typeface="Calibri"/>
              <a:sym typeface="Calibri"/>
            </a:endParaRPr>
          </a:p>
        </p:txBody>
      </p:sp>
      <p:sp>
        <p:nvSpPr>
          <p:cNvPr id="297" name="Google Shape;297;p41"/>
          <p:cNvSpPr txBox="1"/>
          <p:nvPr/>
        </p:nvSpPr>
        <p:spPr>
          <a:xfrm>
            <a:off x="3952775" y="3728788"/>
            <a:ext cx="11859900" cy="890400"/>
          </a:xfrm>
          <a:prstGeom prst="rect">
            <a:avLst/>
          </a:prstGeom>
          <a:noFill/>
          <a:ln cap="flat" cmpd="sng" w="19050">
            <a:solidFill>
              <a:srgbClr val="6484F3"/>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2300">
                <a:solidFill>
                  <a:schemeClr val="dk1"/>
                </a:solidFill>
              </a:rPr>
              <a:t>Pushed to the side or left out of full participation in society—often denied resources, rights, or representation.</a:t>
            </a:r>
            <a:endParaRPr sz="2300">
              <a:solidFill>
                <a:schemeClr val="dk1"/>
              </a:solidFill>
            </a:endParaRPr>
          </a:p>
          <a:p>
            <a:pPr indent="0" lvl="0" marL="0" rtl="0" algn="l">
              <a:spcBef>
                <a:spcPts val="0"/>
              </a:spcBef>
              <a:spcAft>
                <a:spcPts val="0"/>
              </a:spcAft>
              <a:buNone/>
            </a:pPr>
            <a:r>
              <a:t/>
            </a:r>
            <a:endParaRPr sz="3200">
              <a:solidFill>
                <a:schemeClr val="dk1"/>
              </a:solidFill>
              <a:latin typeface="Calibri"/>
              <a:ea typeface="Calibri"/>
              <a:cs typeface="Calibri"/>
              <a:sym typeface="Calibri"/>
            </a:endParaRPr>
          </a:p>
        </p:txBody>
      </p:sp>
      <p:sp>
        <p:nvSpPr>
          <p:cNvPr id="298" name="Google Shape;298;p41"/>
          <p:cNvSpPr txBox="1"/>
          <p:nvPr/>
        </p:nvSpPr>
        <p:spPr>
          <a:xfrm>
            <a:off x="787875" y="2438513"/>
            <a:ext cx="2196600" cy="937500"/>
          </a:xfrm>
          <a:prstGeom prst="rect">
            <a:avLst/>
          </a:prstGeom>
          <a:noFill/>
          <a:ln cap="flat" cmpd="sng" w="19050">
            <a:solidFill>
              <a:srgbClr val="F1AF4B"/>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US" sz="2300">
                <a:solidFill>
                  <a:schemeClr val="dk1"/>
                </a:solidFill>
              </a:rPr>
              <a:t>Historical Trauma</a:t>
            </a:r>
            <a:endParaRPr sz="3200">
              <a:solidFill>
                <a:schemeClr val="dk1"/>
              </a:solidFill>
              <a:latin typeface="Calibri"/>
              <a:ea typeface="Calibri"/>
              <a:cs typeface="Calibri"/>
              <a:sym typeface="Calibri"/>
            </a:endParaRPr>
          </a:p>
        </p:txBody>
      </p:sp>
      <p:sp>
        <p:nvSpPr>
          <p:cNvPr id="299" name="Google Shape;299;p41"/>
          <p:cNvSpPr txBox="1"/>
          <p:nvPr/>
        </p:nvSpPr>
        <p:spPr>
          <a:xfrm>
            <a:off x="3934775" y="4971950"/>
            <a:ext cx="11895900" cy="867000"/>
          </a:xfrm>
          <a:prstGeom prst="rect">
            <a:avLst/>
          </a:prstGeom>
          <a:noFill/>
          <a:ln cap="flat" cmpd="sng" w="19050">
            <a:solidFill>
              <a:srgbClr val="F1AF4B"/>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2300">
                <a:solidFill>
                  <a:schemeClr val="dk1"/>
                </a:solidFill>
              </a:rPr>
              <a:t>The lasting emotional and physical harm caused by major traumatic events experienced by a group—like genocide, forced removal, or boarding schools.</a:t>
            </a:r>
            <a:endParaRPr sz="2300">
              <a:solidFill>
                <a:schemeClr val="dk1"/>
              </a:solidFill>
            </a:endParaRPr>
          </a:p>
          <a:p>
            <a:pPr indent="0" lvl="0" marL="0" rtl="0" algn="l">
              <a:spcBef>
                <a:spcPts val="0"/>
              </a:spcBef>
              <a:spcAft>
                <a:spcPts val="0"/>
              </a:spcAft>
              <a:buNone/>
            </a:pPr>
            <a:r>
              <a:t/>
            </a:r>
            <a:endParaRPr sz="3200">
              <a:solidFill>
                <a:schemeClr val="dk1"/>
              </a:solidFill>
              <a:latin typeface="Calibri"/>
              <a:ea typeface="Calibri"/>
              <a:cs typeface="Calibri"/>
              <a:sym typeface="Calibri"/>
            </a:endParaRPr>
          </a:p>
        </p:txBody>
      </p:sp>
      <p:sp>
        <p:nvSpPr>
          <p:cNvPr id="300" name="Google Shape;300;p41"/>
          <p:cNvSpPr txBox="1"/>
          <p:nvPr/>
        </p:nvSpPr>
        <p:spPr>
          <a:xfrm>
            <a:off x="787875" y="3671650"/>
            <a:ext cx="2196600" cy="937500"/>
          </a:xfrm>
          <a:prstGeom prst="rect">
            <a:avLst/>
          </a:prstGeom>
          <a:noFill/>
          <a:ln cap="flat" cmpd="sng" w="19050">
            <a:solidFill>
              <a:srgbClr val="38E0A4"/>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US" sz="2300">
                <a:solidFill>
                  <a:schemeClr val="dk1"/>
                </a:solidFill>
              </a:rPr>
              <a:t>Disparity</a:t>
            </a:r>
            <a:endParaRPr sz="3200">
              <a:solidFill>
                <a:schemeClr val="dk1"/>
              </a:solidFill>
              <a:latin typeface="Calibri"/>
              <a:ea typeface="Calibri"/>
              <a:cs typeface="Calibri"/>
              <a:sym typeface="Calibri"/>
            </a:endParaRPr>
          </a:p>
        </p:txBody>
      </p:sp>
      <p:sp>
        <p:nvSpPr>
          <p:cNvPr id="301" name="Google Shape;301;p41"/>
          <p:cNvSpPr txBox="1"/>
          <p:nvPr/>
        </p:nvSpPr>
        <p:spPr>
          <a:xfrm>
            <a:off x="3952775" y="6235288"/>
            <a:ext cx="11859900" cy="867000"/>
          </a:xfrm>
          <a:prstGeom prst="rect">
            <a:avLst/>
          </a:prstGeom>
          <a:noFill/>
          <a:ln cap="flat" cmpd="sng" w="19050">
            <a:solidFill>
              <a:srgbClr val="38E0A4"/>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2300">
                <a:solidFill>
                  <a:schemeClr val="dk1"/>
                </a:solidFill>
              </a:rPr>
              <a:t>A clear and unfair difference between groups (in health, wealth, education, etc.), usually caused by inequality.</a:t>
            </a:r>
            <a:endParaRPr sz="2300">
              <a:solidFill>
                <a:schemeClr val="dk1"/>
              </a:solidFill>
            </a:endParaRPr>
          </a:p>
          <a:p>
            <a:pPr indent="0" lvl="0" marL="0" rtl="0" algn="l">
              <a:spcBef>
                <a:spcPts val="0"/>
              </a:spcBef>
              <a:spcAft>
                <a:spcPts val="0"/>
              </a:spcAft>
              <a:buNone/>
            </a:pPr>
            <a:r>
              <a:t/>
            </a:r>
            <a:endParaRPr sz="3200">
              <a:solidFill>
                <a:schemeClr val="dk1"/>
              </a:solidFill>
              <a:latin typeface="Calibri"/>
              <a:ea typeface="Calibri"/>
              <a:cs typeface="Calibri"/>
              <a:sym typeface="Calibri"/>
            </a:endParaRPr>
          </a:p>
        </p:txBody>
      </p:sp>
      <p:sp>
        <p:nvSpPr>
          <p:cNvPr id="302" name="Google Shape;302;p41"/>
          <p:cNvSpPr txBox="1"/>
          <p:nvPr/>
        </p:nvSpPr>
        <p:spPr>
          <a:xfrm>
            <a:off x="787875" y="7498613"/>
            <a:ext cx="2196600" cy="937500"/>
          </a:xfrm>
          <a:prstGeom prst="rect">
            <a:avLst/>
          </a:prstGeom>
          <a:noFill/>
          <a:ln cap="flat" cmpd="sng" w="19050">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US" sz="2300">
                <a:solidFill>
                  <a:schemeClr val="dk1"/>
                </a:solidFill>
              </a:rPr>
              <a:t>Internalized Racism</a:t>
            </a:r>
            <a:endParaRPr sz="3200">
              <a:solidFill>
                <a:schemeClr val="dk1"/>
              </a:solidFill>
              <a:latin typeface="Calibri"/>
              <a:ea typeface="Calibri"/>
              <a:cs typeface="Calibri"/>
              <a:sym typeface="Calibri"/>
            </a:endParaRPr>
          </a:p>
        </p:txBody>
      </p:sp>
      <p:sp>
        <p:nvSpPr>
          <p:cNvPr id="303" name="Google Shape;303;p41"/>
          <p:cNvSpPr txBox="1"/>
          <p:nvPr/>
        </p:nvSpPr>
        <p:spPr>
          <a:xfrm>
            <a:off x="787875" y="537975"/>
            <a:ext cx="15366600" cy="15084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Clr>
                <a:schemeClr val="dk1"/>
              </a:buClr>
              <a:buSzPts val="1100"/>
              <a:buFont typeface="Arial"/>
              <a:buNone/>
            </a:pPr>
            <a:r>
              <a:rPr b="1" lang="en-US" sz="5800">
                <a:solidFill>
                  <a:schemeClr val="dk1"/>
                </a:solidFill>
                <a:latin typeface="Halant"/>
                <a:ea typeface="Halant"/>
                <a:cs typeface="Halant"/>
                <a:sym typeface="Halant"/>
              </a:rPr>
              <a:t>ESSENTIAL VOCABULARY</a:t>
            </a:r>
            <a:endParaRPr b="1" sz="58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b="1" lang="en-US" sz="4000">
                <a:solidFill>
                  <a:srgbClr val="E95C3E"/>
                </a:solidFill>
                <a:latin typeface="Halant"/>
                <a:ea typeface="Halant"/>
                <a:cs typeface="Halant"/>
                <a:sym typeface="Halant"/>
              </a:rPr>
              <a:t>Answer Key</a:t>
            </a:r>
            <a:endParaRPr b="1" sz="4000">
              <a:solidFill>
                <a:srgbClr val="E95C3E"/>
              </a:solidFill>
              <a:latin typeface="Halant"/>
              <a:ea typeface="Halant"/>
              <a:cs typeface="Halant"/>
              <a:sym typeface="Halant"/>
            </a:endParaRPr>
          </a:p>
        </p:txBody>
      </p:sp>
      <p:cxnSp>
        <p:nvCxnSpPr>
          <p:cNvPr id="304" name="Google Shape;304;p41"/>
          <p:cNvCxnSpPr>
            <a:stCxn id="294" idx="3"/>
            <a:endCxn id="295" idx="1"/>
          </p:cNvCxnSpPr>
          <p:nvPr/>
        </p:nvCxnSpPr>
        <p:spPr>
          <a:xfrm flipH="1" rot="10800000">
            <a:off x="2984475" y="2907275"/>
            <a:ext cx="950400" cy="3714300"/>
          </a:xfrm>
          <a:prstGeom prst="straightConnector1">
            <a:avLst/>
          </a:prstGeom>
          <a:noFill/>
          <a:ln cap="flat" cmpd="sng" w="19050">
            <a:solidFill>
              <a:srgbClr val="E95C3E"/>
            </a:solidFill>
            <a:prstDash val="solid"/>
            <a:round/>
            <a:headEnd len="med" w="med" type="none"/>
            <a:tailEnd len="med" w="med" type="triangle"/>
          </a:ln>
        </p:spPr>
      </p:cxnSp>
      <p:cxnSp>
        <p:nvCxnSpPr>
          <p:cNvPr id="305" name="Google Shape;305;p41"/>
          <p:cNvCxnSpPr>
            <a:stCxn id="298" idx="3"/>
            <a:endCxn id="299" idx="1"/>
          </p:cNvCxnSpPr>
          <p:nvPr/>
        </p:nvCxnSpPr>
        <p:spPr>
          <a:xfrm>
            <a:off x="2984475" y="2907263"/>
            <a:ext cx="950400" cy="2498100"/>
          </a:xfrm>
          <a:prstGeom prst="straightConnector1">
            <a:avLst/>
          </a:prstGeom>
          <a:noFill/>
          <a:ln cap="flat" cmpd="sng" w="19050">
            <a:solidFill>
              <a:srgbClr val="F1AF4B"/>
            </a:solidFill>
            <a:prstDash val="solid"/>
            <a:round/>
            <a:headEnd len="med" w="med" type="none"/>
            <a:tailEnd len="med" w="med" type="triangle"/>
          </a:ln>
        </p:spPr>
      </p:cxnSp>
      <p:cxnSp>
        <p:nvCxnSpPr>
          <p:cNvPr id="306" name="Google Shape;306;p41"/>
          <p:cNvCxnSpPr>
            <a:stCxn id="300" idx="3"/>
            <a:endCxn id="301" idx="1"/>
          </p:cNvCxnSpPr>
          <p:nvPr/>
        </p:nvCxnSpPr>
        <p:spPr>
          <a:xfrm>
            <a:off x="2984475" y="4140400"/>
            <a:ext cx="968400" cy="2528400"/>
          </a:xfrm>
          <a:prstGeom prst="straightConnector1">
            <a:avLst/>
          </a:prstGeom>
          <a:noFill/>
          <a:ln cap="flat" cmpd="sng" w="19050">
            <a:solidFill>
              <a:srgbClr val="38E0A4"/>
            </a:solidFill>
            <a:prstDash val="solid"/>
            <a:round/>
            <a:headEnd len="med" w="med" type="none"/>
            <a:tailEnd len="med" w="med" type="triangle"/>
          </a:ln>
        </p:spPr>
      </p:cxnSp>
      <p:cxnSp>
        <p:nvCxnSpPr>
          <p:cNvPr id="307" name="Google Shape;307;p41"/>
          <p:cNvCxnSpPr>
            <a:stCxn id="296" idx="3"/>
            <a:endCxn id="297" idx="1"/>
          </p:cNvCxnSpPr>
          <p:nvPr/>
        </p:nvCxnSpPr>
        <p:spPr>
          <a:xfrm flipH="1" rot="10800000">
            <a:off x="2984475" y="4173938"/>
            <a:ext cx="968400" cy="1198500"/>
          </a:xfrm>
          <a:prstGeom prst="straightConnector1">
            <a:avLst/>
          </a:prstGeom>
          <a:noFill/>
          <a:ln cap="flat" cmpd="sng" w="19050">
            <a:solidFill>
              <a:srgbClr val="6484F3"/>
            </a:solidFill>
            <a:prstDash val="solid"/>
            <a:round/>
            <a:headEnd len="med" w="med" type="none"/>
            <a:tailEnd len="med" w="med" type="triangle"/>
          </a:ln>
        </p:spPr>
      </p:cxnSp>
      <p:cxnSp>
        <p:nvCxnSpPr>
          <p:cNvPr id="308" name="Google Shape;308;p41"/>
          <p:cNvCxnSpPr>
            <a:stCxn id="302" idx="3"/>
            <a:endCxn id="286" idx="1"/>
          </p:cNvCxnSpPr>
          <p:nvPr/>
        </p:nvCxnSpPr>
        <p:spPr>
          <a:xfrm>
            <a:off x="2984475" y="7967363"/>
            <a:ext cx="950400" cy="0"/>
          </a:xfrm>
          <a:prstGeom prst="straightConnector1">
            <a:avLst/>
          </a:prstGeom>
          <a:noFill/>
          <a:ln cap="flat" cmpd="sng" w="19050">
            <a:solidFill>
              <a:schemeClr val="dk1"/>
            </a:solidFill>
            <a:prstDash val="solid"/>
            <a:round/>
            <a:headEnd len="med" w="med" type="none"/>
            <a:tailEnd len="med" w="med" type="triangle"/>
          </a:ln>
        </p:spPr>
      </p:cxn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2" name="Shape 312"/>
        <p:cNvGrpSpPr/>
        <p:nvPr/>
      </p:nvGrpSpPr>
      <p:grpSpPr>
        <a:xfrm>
          <a:off x="0" y="0"/>
          <a:ext cx="0" cy="0"/>
          <a:chOff x="0" y="0"/>
          <a:chExt cx="0" cy="0"/>
        </a:xfrm>
      </p:grpSpPr>
      <p:sp>
        <p:nvSpPr>
          <p:cNvPr id="313" name="Google Shape;313;p42"/>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14" name="Google Shape;314;p42"/>
          <p:cNvGrpSpPr/>
          <p:nvPr/>
        </p:nvGrpSpPr>
        <p:grpSpPr>
          <a:xfrm>
            <a:off x="-254016" y="9230009"/>
            <a:ext cx="18796043" cy="937448"/>
            <a:chOff x="204" y="0"/>
            <a:chExt cx="25061391" cy="1249931"/>
          </a:xfrm>
        </p:grpSpPr>
        <p:grpSp>
          <p:nvGrpSpPr>
            <p:cNvPr id="315" name="Google Shape;315;p42"/>
            <p:cNvGrpSpPr/>
            <p:nvPr/>
          </p:nvGrpSpPr>
          <p:grpSpPr>
            <a:xfrm rot="5400000">
              <a:off x="12002369" y="-11663474"/>
              <a:ext cx="1249931" cy="24576878"/>
              <a:chOff x="0" y="-38100"/>
              <a:chExt cx="246900" cy="4854692"/>
            </a:xfrm>
          </p:grpSpPr>
          <p:sp>
            <p:nvSpPr>
              <p:cNvPr id="316" name="Google Shape;316;p42"/>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17" name="Google Shape;317;p42"/>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18" name="Google Shape;318;p42"/>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319" name="Google Shape;319;p42"/>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20" name="Google Shape;320;p42"/>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21" name="Google Shape;321;p42"/>
          <p:cNvSpPr txBox="1"/>
          <p:nvPr/>
        </p:nvSpPr>
        <p:spPr>
          <a:xfrm>
            <a:off x="646400" y="7439475"/>
            <a:ext cx="16133700" cy="1231500"/>
          </a:xfrm>
          <a:prstGeom prst="rect">
            <a:avLst/>
          </a:prstGeom>
          <a:noFill/>
          <a:ln>
            <a:noFill/>
          </a:ln>
        </p:spPr>
        <p:txBody>
          <a:bodyPr anchorCtr="0" anchor="t" bIns="0" lIns="0" spcFirstLastPara="1" rIns="0" wrap="square" tIns="0">
            <a:spAutoFit/>
          </a:bodyPr>
          <a:lstStyle/>
          <a:p>
            <a:pPr indent="0" lvl="0" marL="0" rtl="0" algn="l">
              <a:spcBef>
                <a:spcPts val="640"/>
              </a:spcBef>
              <a:spcAft>
                <a:spcPts val="0"/>
              </a:spcAft>
              <a:buClr>
                <a:schemeClr val="dk1"/>
              </a:buClr>
              <a:buSzPts val="1100"/>
              <a:buFont typeface="Arial"/>
              <a:buNone/>
            </a:pPr>
            <a:r>
              <a:rPr i="1" lang="en-US" sz="4000">
                <a:solidFill>
                  <a:schemeClr val="dk1"/>
                </a:solidFill>
                <a:latin typeface="Inter"/>
                <a:ea typeface="Inter"/>
                <a:cs typeface="Inter"/>
                <a:sym typeface="Inter"/>
              </a:rPr>
              <a:t>Understanding history helps us understand the present; we can’t address today’s injustices without learning where they came from.</a:t>
            </a:r>
            <a:endParaRPr i="1" sz="4800">
              <a:solidFill>
                <a:schemeClr val="dk1"/>
              </a:solidFill>
              <a:latin typeface="Inter"/>
              <a:ea typeface="Inter"/>
              <a:cs typeface="Inter"/>
              <a:sym typeface="Inter"/>
            </a:endParaRPr>
          </a:p>
        </p:txBody>
      </p:sp>
      <p:grpSp>
        <p:nvGrpSpPr>
          <p:cNvPr id="322" name="Google Shape;322;p42"/>
          <p:cNvGrpSpPr/>
          <p:nvPr/>
        </p:nvGrpSpPr>
        <p:grpSpPr>
          <a:xfrm>
            <a:off x="15859155" y="-98041"/>
            <a:ext cx="1562625" cy="1771271"/>
            <a:chOff x="0" y="-130721"/>
            <a:chExt cx="2083500" cy="2361695"/>
          </a:xfrm>
        </p:grpSpPr>
        <p:grpSp>
          <p:nvGrpSpPr>
            <p:cNvPr id="323" name="Google Shape;323;p42"/>
            <p:cNvGrpSpPr/>
            <p:nvPr/>
          </p:nvGrpSpPr>
          <p:grpSpPr>
            <a:xfrm>
              <a:off x="75599" y="-130721"/>
              <a:ext cx="1932614" cy="2361695"/>
              <a:chOff x="0" y="-47625"/>
              <a:chExt cx="704100" cy="860425"/>
            </a:xfrm>
          </p:grpSpPr>
          <p:sp>
            <p:nvSpPr>
              <p:cNvPr id="324" name="Google Shape;324;p42"/>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5" name="Google Shape;325;p42"/>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26" name="Google Shape;326;p42"/>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4</a:t>
              </a:r>
              <a:endParaRPr>
                <a:solidFill>
                  <a:schemeClr val="lt1"/>
                </a:solidFill>
              </a:endParaRPr>
            </a:p>
          </p:txBody>
        </p:sp>
      </p:grpSp>
      <p:sp>
        <p:nvSpPr>
          <p:cNvPr id="327" name="Google Shape;327;p42"/>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328" name="Google Shape;328;p42"/>
          <p:cNvSpPr txBox="1"/>
          <p:nvPr/>
        </p:nvSpPr>
        <p:spPr>
          <a:xfrm>
            <a:off x="2420850" y="606425"/>
            <a:ext cx="13446300" cy="937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6000">
                <a:solidFill>
                  <a:schemeClr val="dk1"/>
                </a:solidFill>
                <a:latin typeface="Halant"/>
                <a:ea typeface="Halant"/>
                <a:cs typeface="Halant"/>
                <a:sym typeface="Halant"/>
              </a:rPr>
              <a:t>WHY SHOULD WE STUDY HARD HISTORY?</a:t>
            </a:r>
            <a:endParaRPr b="1" sz="6000">
              <a:solidFill>
                <a:schemeClr val="dk1"/>
              </a:solidFill>
              <a:latin typeface="Halant"/>
              <a:ea typeface="Halant"/>
              <a:cs typeface="Halant"/>
              <a:sym typeface="Halant"/>
            </a:endParaRPr>
          </a:p>
        </p:txBody>
      </p:sp>
      <p:sp>
        <p:nvSpPr>
          <p:cNvPr id="329" name="Google Shape;329;p42"/>
          <p:cNvSpPr txBox="1"/>
          <p:nvPr/>
        </p:nvSpPr>
        <p:spPr>
          <a:xfrm>
            <a:off x="1407850" y="3937375"/>
            <a:ext cx="7919700" cy="1981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3200">
                <a:latin typeface="Inter"/>
                <a:ea typeface="Inter"/>
                <a:cs typeface="Inter"/>
                <a:sym typeface="Inter"/>
              </a:rPr>
              <a:t>Answer the question in your notes, then turn to your elbow partner and share your responses.</a:t>
            </a:r>
            <a:endParaRPr b="1" sz="3200">
              <a:solidFill>
                <a:srgbClr val="000000"/>
              </a:solidFill>
              <a:latin typeface="Inter"/>
              <a:ea typeface="Inter"/>
              <a:cs typeface="Inter"/>
              <a:sym typeface="Inter"/>
            </a:endParaRPr>
          </a:p>
        </p:txBody>
      </p:sp>
      <p:grpSp>
        <p:nvGrpSpPr>
          <p:cNvPr id="330" name="Google Shape;330;p42"/>
          <p:cNvGrpSpPr/>
          <p:nvPr/>
        </p:nvGrpSpPr>
        <p:grpSpPr>
          <a:xfrm>
            <a:off x="10469248" y="2789074"/>
            <a:ext cx="5491543" cy="4162290"/>
            <a:chOff x="5376825" y="1512437"/>
            <a:chExt cx="3094350" cy="2481394"/>
          </a:xfrm>
        </p:grpSpPr>
        <p:sp>
          <p:nvSpPr>
            <p:cNvPr id="331" name="Google Shape;331;p42"/>
            <p:cNvSpPr/>
            <p:nvPr/>
          </p:nvSpPr>
          <p:spPr>
            <a:xfrm>
              <a:off x="5376825" y="1691400"/>
              <a:ext cx="585300" cy="540300"/>
            </a:xfrm>
            <a:prstGeom prst="ellipse">
              <a:avLst/>
            </a:prstGeom>
            <a:solidFill>
              <a:srgbClr val="000000"/>
            </a:solidFill>
            <a:ln cap="flat" cmpd="sng" w="7650">
              <a:solidFill>
                <a:srgbClr val="000000"/>
              </a:solidFill>
              <a:prstDash val="solid"/>
              <a:round/>
              <a:headEnd len="sm" w="sm" type="none"/>
              <a:tailEnd len="sm" w="sm" type="none"/>
            </a:ln>
          </p:spPr>
          <p:txBody>
            <a:bodyPr anchorCtr="0" anchor="ctr" bIns="73375" lIns="73375" spcFirstLastPara="1" rIns="73375" wrap="square" tIns="73375">
              <a:noAutofit/>
            </a:bodyPr>
            <a:lstStyle/>
            <a:p>
              <a:pPr indent="0" lvl="0" marL="0" rtl="0" algn="l">
                <a:spcBef>
                  <a:spcPts val="0"/>
                </a:spcBef>
                <a:spcAft>
                  <a:spcPts val="0"/>
                </a:spcAft>
                <a:buNone/>
              </a:pPr>
              <a:r>
                <a:t/>
              </a:r>
              <a:endParaRPr/>
            </a:p>
          </p:txBody>
        </p:sp>
        <p:sp>
          <p:nvSpPr>
            <p:cNvPr id="332" name="Google Shape;332;p42"/>
            <p:cNvSpPr/>
            <p:nvPr/>
          </p:nvSpPr>
          <p:spPr>
            <a:xfrm>
              <a:off x="5436814" y="2335760"/>
              <a:ext cx="465300" cy="1119300"/>
            </a:xfrm>
            <a:prstGeom prst="roundRect">
              <a:avLst>
                <a:gd fmla="val 16667" name="adj"/>
              </a:avLst>
            </a:prstGeom>
            <a:solidFill>
              <a:srgbClr val="000000"/>
            </a:solidFill>
            <a:ln cap="flat" cmpd="sng" w="7650">
              <a:solidFill>
                <a:srgbClr val="000000"/>
              </a:solidFill>
              <a:prstDash val="solid"/>
              <a:round/>
              <a:headEnd len="sm" w="sm" type="none"/>
              <a:tailEnd len="sm" w="sm" type="none"/>
            </a:ln>
          </p:spPr>
          <p:txBody>
            <a:bodyPr anchorCtr="0" anchor="ctr" bIns="73375" lIns="73375" spcFirstLastPara="1" rIns="73375" wrap="square" tIns="73375">
              <a:noAutofit/>
            </a:bodyPr>
            <a:lstStyle/>
            <a:p>
              <a:pPr indent="0" lvl="0" marL="0" rtl="0" algn="l">
                <a:spcBef>
                  <a:spcPts val="0"/>
                </a:spcBef>
                <a:spcAft>
                  <a:spcPts val="0"/>
                </a:spcAft>
                <a:buNone/>
              </a:pPr>
              <a:r>
                <a:t/>
              </a:r>
              <a:endParaRPr/>
            </a:p>
          </p:txBody>
        </p:sp>
        <p:sp>
          <p:nvSpPr>
            <p:cNvPr id="333" name="Google Shape;333;p42"/>
            <p:cNvSpPr/>
            <p:nvPr/>
          </p:nvSpPr>
          <p:spPr>
            <a:xfrm>
              <a:off x="7962533" y="2335739"/>
              <a:ext cx="432000" cy="1119300"/>
            </a:xfrm>
            <a:prstGeom prst="roundRect">
              <a:avLst>
                <a:gd fmla="val 16667" name="adj"/>
              </a:avLst>
            </a:prstGeom>
            <a:solidFill>
              <a:srgbClr val="000000"/>
            </a:solidFill>
            <a:ln cap="flat" cmpd="sng" w="7650">
              <a:solidFill>
                <a:srgbClr val="000000"/>
              </a:solidFill>
              <a:prstDash val="solid"/>
              <a:round/>
              <a:headEnd len="sm" w="sm" type="none"/>
              <a:tailEnd len="sm" w="sm" type="none"/>
            </a:ln>
          </p:spPr>
          <p:txBody>
            <a:bodyPr anchorCtr="0" anchor="ctr" bIns="73375" lIns="73375" spcFirstLastPara="1" rIns="73375" wrap="square" tIns="73375">
              <a:noAutofit/>
            </a:bodyPr>
            <a:lstStyle/>
            <a:p>
              <a:pPr indent="0" lvl="0" marL="0" rtl="0" algn="l">
                <a:spcBef>
                  <a:spcPts val="0"/>
                </a:spcBef>
                <a:spcAft>
                  <a:spcPts val="0"/>
                </a:spcAft>
                <a:buNone/>
              </a:pPr>
              <a:r>
                <a:t/>
              </a:r>
              <a:endParaRPr/>
            </a:p>
          </p:txBody>
        </p:sp>
        <p:sp>
          <p:nvSpPr>
            <p:cNvPr id="334" name="Google Shape;334;p42"/>
            <p:cNvSpPr/>
            <p:nvPr/>
          </p:nvSpPr>
          <p:spPr>
            <a:xfrm rot="-5400000">
              <a:off x="5859814" y="2686815"/>
              <a:ext cx="345300" cy="1191300"/>
            </a:xfrm>
            <a:prstGeom prst="roundRect">
              <a:avLst>
                <a:gd fmla="val 16667" name="adj"/>
              </a:avLst>
            </a:prstGeom>
            <a:solidFill>
              <a:srgbClr val="000000"/>
            </a:solidFill>
            <a:ln cap="flat" cmpd="sng" w="7650">
              <a:solidFill>
                <a:srgbClr val="000000"/>
              </a:solidFill>
              <a:prstDash val="solid"/>
              <a:round/>
              <a:headEnd len="sm" w="sm" type="none"/>
              <a:tailEnd len="sm" w="sm" type="none"/>
            </a:ln>
          </p:spPr>
          <p:txBody>
            <a:bodyPr anchorCtr="0" anchor="ctr" bIns="73375" lIns="73375" spcFirstLastPara="1" rIns="73375" wrap="square" tIns="73375">
              <a:noAutofit/>
            </a:bodyPr>
            <a:lstStyle/>
            <a:p>
              <a:pPr indent="0" lvl="0" marL="0" rtl="0" algn="l">
                <a:spcBef>
                  <a:spcPts val="0"/>
                </a:spcBef>
                <a:spcAft>
                  <a:spcPts val="0"/>
                </a:spcAft>
                <a:buNone/>
              </a:pPr>
              <a:r>
                <a:t/>
              </a:r>
              <a:endParaRPr/>
            </a:p>
          </p:txBody>
        </p:sp>
        <p:sp>
          <p:nvSpPr>
            <p:cNvPr id="335" name="Google Shape;335;p42"/>
            <p:cNvSpPr/>
            <p:nvPr/>
          </p:nvSpPr>
          <p:spPr>
            <a:xfrm rot="-5400000">
              <a:off x="7669031" y="2729508"/>
              <a:ext cx="345300" cy="1105800"/>
            </a:xfrm>
            <a:prstGeom prst="roundRect">
              <a:avLst>
                <a:gd fmla="val 16667" name="adj"/>
              </a:avLst>
            </a:prstGeom>
            <a:solidFill>
              <a:srgbClr val="000000"/>
            </a:solidFill>
            <a:ln cap="flat" cmpd="sng" w="7650">
              <a:solidFill>
                <a:srgbClr val="000000"/>
              </a:solidFill>
              <a:prstDash val="solid"/>
              <a:round/>
              <a:headEnd len="sm" w="sm" type="none"/>
              <a:tailEnd len="sm" w="sm" type="none"/>
            </a:ln>
          </p:spPr>
          <p:txBody>
            <a:bodyPr anchorCtr="0" anchor="ctr" bIns="73375" lIns="73375" spcFirstLastPara="1" rIns="73375" wrap="square" tIns="73375">
              <a:noAutofit/>
            </a:bodyPr>
            <a:lstStyle/>
            <a:p>
              <a:pPr indent="0" lvl="0" marL="0" rtl="0" algn="l">
                <a:spcBef>
                  <a:spcPts val="0"/>
                </a:spcBef>
                <a:spcAft>
                  <a:spcPts val="0"/>
                </a:spcAft>
                <a:buNone/>
              </a:pPr>
              <a:r>
                <a:t/>
              </a:r>
              <a:endParaRPr/>
            </a:p>
          </p:txBody>
        </p:sp>
        <p:sp>
          <p:nvSpPr>
            <p:cNvPr id="336" name="Google Shape;336;p42"/>
            <p:cNvSpPr/>
            <p:nvPr/>
          </p:nvSpPr>
          <p:spPr>
            <a:xfrm>
              <a:off x="6162670" y="3109731"/>
              <a:ext cx="465300" cy="884100"/>
            </a:xfrm>
            <a:prstGeom prst="roundRect">
              <a:avLst>
                <a:gd fmla="val 16667" name="adj"/>
              </a:avLst>
            </a:prstGeom>
            <a:solidFill>
              <a:srgbClr val="000000"/>
            </a:solidFill>
            <a:ln cap="flat" cmpd="sng" w="7650">
              <a:solidFill>
                <a:srgbClr val="000000"/>
              </a:solidFill>
              <a:prstDash val="solid"/>
              <a:round/>
              <a:headEnd len="sm" w="sm" type="none"/>
              <a:tailEnd len="sm" w="sm" type="none"/>
            </a:ln>
          </p:spPr>
          <p:txBody>
            <a:bodyPr anchorCtr="0" anchor="ctr" bIns="73375" lIns="73375" spcFirstLastPara="1" rIns="73375" wrap="square" tIns="73375">
              <a:noAutofit/>
            </a:bodyPr>
            <a:lstStyle/>
            <a:p>
              <a:pPr indent="0" lvl="0" marL="0" rtl="0" algn="l">
                <a:spcBef>
                  <a:spcPts val="0"/>
                </a:spcBef>
                <a:spcAft>
                  <a:spcPts val="0"/>
                </a:spcAft>
                <a:buNone/>
              </a:pPr>
              <a:r>
                <a:t/>
              </a:r>
              <a:endParaRPr/>
            </a:p>
          </p:txBody>
        </p:sp>
        <p:sp>
          <p:nvSpPr>
            <p:cNvPr id="337" name="Google Shape;337;p42"/>
            <p:cNvSpPr/>
            <p:nvPr/>
          </p:nvSpPr>
          <p:spPr>
            <a:xfrm>
              <a:off x="7256450" y="3109685"/>
              <a:ext cx="432000" cy="884100"/>
            </a:xfrm>
            <a:prstGeom prst="roundRect">
              <a:avLst>
                <a:gd fmla="val 16667" name="adj"/>
              </a:avLst>
            </a:prstGeom>
            <a:solidFill>
              <a:srgbClr val="000000"/>
            </a:solidFill>
            <a:ln cap="flat" cmpd="sng" w="7650">
              <a:solidFill>
                <a:srgbClr val="000000"/>
              </a:solidFill>
              <a:prstDash val="solid"/>
              <a:round/>
              <a:headEnd len="sm" w="sm" type="none"/>
              <a:tailEnd len="sm" w="sm" type="none"/>
            </a:ln>
          </p:spPr>
          <p:txBody>
            <a:bodyPr anchorCtr="0" anchor="ctr" bIns="73375" lIns="73375" spcFirstLastPara="1" rIns="73375" wrap="square" tIns="73375">
              <a:noAutofit/>
            </a:bodyPr>
            <a:lstStyle/>
            <a:p>
              <a:pPr indent="0" lvl="0" marL="0" rtl="0" algn="l">
                <a:spcBef>
                  <a:spcPts val="0"/>
                </a:spcBef>
                <a:spcAft>
                  <a:spcPts val="0"/>
                </a:spcAft>
                <a:buNone/>
              </a:pPr>
              <a:r>
                <a:t/>
              </a:r>
              <a:endParaRPr/>
            </a:p>
          </p:txBody>
        </p:sp>
        <p:pic>
          <p:nvPicPr>
            <p:cNvPr id="338" name="Google Shape;338;p42"/>
            <p:cNvPicPr preferRelativeResize="0"/>
            <p:nvPr/>
          </p:nvPicPr>
          <p:blipFill>
            <a:blip r:embed="rId4">
              <a:alphaModFix/>
            </a:blip>
            <a:stretch>
              <a:fillRect/>
            </a:stretch>
          </p:blipFill>
          <p:spPr>
            <a:xfrm>
              <a:off x="6221237" y="1512437"/>
              <a:ext cx="1310975" cy="1310975"/>
            </a:xfrm>
            <a:prstGeom prst="rect">
              <a:avLst/>
            </a:prstGeom>
            <a:noFill/>
            <a:ln>
              <a:noFill/>
            </a:ln>
          </p:spPr>
        </p:pic>
        <p:sp>
          <p:nvSpPr>
            <p:cNvPr id="339" name="Google Shape;339;p42"/>
            <p:cNvSpPr/>
            <p:nvPr/>
          </p:nvSpPr>
          <p:spPr>
            <a:xfrm>
              <a:off x="7885875" y="1691400"/>
              <a:ext cx="585300" cy="540300"/>
            </a:xfrm>
            <a:prstGeom prst="ellipse">
              <a:avLst/>
            </a:prstGeom>
            <a:solidFill>
              <a:srgbClr val="000000"/>
            </a:solidFill>
            <a:ln cap="flat" cmpd="sng" w="7650">
              <a:solidFill>
                <a:srgbClr val="000000"/>
              </a:solidFill>
              <a:prstDash val="solid"/>
              <a:round/>
              <a:headEnd len="sm" w="sm" type="none"/>
              <a:tailEnd len="sm" w="sm" type="none"/>
            </a:ln>
          </p:spPr>
          <p:txBody>
            <a:bodyPr anchorCtr="0" anchor="ctr" bIns="73375" lIns="73375" spcFirstLastPara="1" rIns="73375" wrap="square" tIns="73375">
              <a:noAutofit/>
            </a:bodyPr>
            <a:lstStyle/>
            <a:p>
              <a:pPr indent="0" lvl="0" marL="0" rtl="0" algn="l">
                <a:spcBef>
                  <a:spcPts val="0"/>
                </a:spcBef>
                <a:spcAft>
                  <a:spcPts val="0"/>
                </a:spcAft>
                <a:buNone/>
              </a:pPr>
              <a:r>
                <a:t/>
              </a:r>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2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3" name="Shape 343"/>
        <p:cNvGrpSpPr/>
        <p:nvPr/>
      </p:nvGrpSpPr>
      <p:grpSpPr>
        <a:xfrm>
          <a:off x="0" y="0"/>
          <a:ext cx="0" cy="0"/>
          <a:chOff x="0" y="0"/>
          <a:chExt cx="0" cy="0"/>
        </a:xfrm>
      </p:grpSpPr>
      <p:sp>
        <p:nvSpPr>
          <p:cNvPr id="344" name="Google Shape;344;p43"/>
          <p:cNvSpPr/>
          <p:nvPr/>
        </p:nvSpPr>
        <p:spPr>
          <a:xfrm>
            <a:off x="12982861" y="670415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45" name="Google Shape;345;p43"/>
          <p:cNvGrpSpPr/>
          <p:nvPr/>
        </p:nvGrpSpPr>
        <p:grpSpPr>
          <a:xfrm>
            <a:off x="15859155" y="-98041"/>
            <a:ext cx="1562626" cy="1771266"/>
            <a:chOff x="0" y="-130721"/>
            <a:chExt cx="2083500" cy="2361688"/>
          </a:xfrm>
        </p:grpSpPr>
        <p:grpSp>
          <p:nvGrpSpPr>
            <p:cNvPr id="346" name="Google Shape;346;p43"/>
            <p:cNvGrpSpPr/>
            <p:nvPr/>
          </p:nvGrpSpPr>
          <p:grpSpPr>
            <a:xfrm>
              <a:off x="75599" y="-130721"/>
              <a:ext cx="1932284" cy="2361688"/>
              <a:chOff x="0" y="-47625"/>
              <a:chExt cx="703982" cy="860425"/>
            </a:xfrm>
          </p:grpSpPr>
          <p:sp>
            <p:nvSpPr>
              <p:cNvPr id="347" name="Google Shape;347;p43"/>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8" name="Google Shape;348;p43"/>
              <p:cNvSpPr txBox="1"/>
              <p:nvPr/>
            </p:nvSpPr>
            <p:spPr>
              <a:xfrm>
                <a:off x="0" y="-47625"/>
                <a:ext cx="703982" cy="733425"/>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49" name="Google Shape;349;p43"/>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5</a:t>
              </a:r>
              <a:endParaRPr>
                <a:solidFill>
                  <a:schemeClr val="dk1"/>
                </a:solidFill>
              </a:endParaRPr>
            </a:p>
          </p:txBody>
        </p:sp>
      </p:grpSp>
      <p:sp>
        <p:nvSpPr>
          <p:cNvPr id="350" name="Google Shape;350;p43"/>
          <p:cNvSpPr/>
          <p:nvPr/>
        </p:nvSpPr>
        <p:spPr>
          <a:xfrm>
            <a:off x="-3482681"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351" name="Google Shape;351;p43"/>
          <p:cNvSpPr txBox="1"/>
          <p:nvPr/>
        </p:nvSpPr>
        <p:spPr>
          <a:xfrm>
            <a:off x="1484849" y="2942025"/>
            <a:ext cx="8048700" cy="53874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Clr>
                <a:schemeClr val="dk1"/>
              </a:buClr>
              <a:buSzPts val="1100"/>
              <a:buFont typeface="Arial"/>
              <a:buNone/>
            </a:pPr>
            <a:r>
              <a:rPr i="1" lang="en-US" sz="5000">
                <a:solidFill>
                  <a:schemeClr val="dk1"/>
                </a:solidFill>
                <a:latin typeface="Inter"/>
                <a:ea typeface="Inter"/>
                <a:cs typeface="Inter"/>
                <a:sym typeface="Inter"/>
              </a:rPr>
              <a:t>“A people without the knowledge of their past history, origin and culture is like a tree without roots.”</a:t>
            </a:r>
            <a:endParaRPr i="1" sz="50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5000">
              <a:solidFill>
                <a:schemeClr val="dk1"/>
              </a:solidFill>
              <a:latin typeface="Inter"/>
              <a:ea typeface="Inter"/>
              <a:cs typeface="Inter"/>
              <a:sym typeface="Inter"/>
            </a:endParaRPr>
          </a:p>
          <a:p>
            <a:pPr indent="0" lvl="0" marL="0" rtl="0" algn="ctr">
              <a:spcBef>
                <a:spcPts val="0"/>
              </a:spcBef>
              <a:spcAft>
                <a:spcPts val="0"/>
              </a:spcAft>
              <a:buSzPts val="1100"/>
              <a:buNone/>
            </a:pPr>
            <a:r>
              <a:rPr lang="en-US" sz="5000">
                <a:solidFill>
                  <a:schemeClr val="dk1"/>
                </a:solidFill>
                <a:latin typeface="Inter"/>
                <a:ea typeface="Inter"/>
                <a:cs typeface="Inter"/>
                <a:sym typeface="Inter"/>
              </a:rPr>
              <a:t>-Marcus Garvey </a:t>
            </a:r>
            <a:endParaRPr sz="5000">
              <a:solidFill>
                <a:schemeClr val="dk1"/>
              </a:solidFill>
              <a:latin typeface="Inter"/>
              <a:ea typeface="Inter"/>
              <a:cs typeface="Inter"/>
              <a:sym typeface="Inter"/>
            </a:endParaRPr>
          </a:p>
        </p:txBody>
      </p:sp>
      <p:grpSp>
        <p:nvGrpSpPr>
          <p:cNvPr id="352" name="Google Shape;352;p43"/>
          <p:cNvGrpSpPr/>
          <p:nvPr/>
        </p:nvGrpSpPr>
        <p:grpSpPr>
          <a:xfrm>
            <a:off x="-254016" y="9230009"/>
            <a:ext cx="18796033" cy="937061"/>
            <a:chOff x="204" y="0"/>
            <a:chExt cx="25061377" cy="1249415"/>
          </a:xfrm>
        </p:grpSpPr>
        <p:grpSp>
          <p:nvGrpSpPr>
            <p:cNvPr id="353" name="Google Shape;353;p43"/>
            <p:cNvGrpSpPr/>
            <p:nvPr/>
          </p:nvGrpSpPr>
          <p:grpSpPr>
            <a:xfrm rot="5400000">
              <a:off x="12002626" y="-11663734"/>
              <a:ext cx="1249415" cy="24576881"/>
              <a:chOff x="0" y="-38100"/>
              <a:chExt cx="246798" cy="4854693"/>
            </a:xfrm>
          </p:grpSpPr>
          <p:sp>
            <p:nvSpPr>
              <p:cNvPr id="354" name="Google Shape;354;p43"/>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55" name="Google Shape;355;p43"/>
              <p:cNvSpPr txBox="1"/>
              <p:nvPr/>
            </p:nvSpPr>
            <p:spPr>
              <a:xfrm>
                <a:off x="0" y="-38100"/>
                <a:ext cx="246798" cy="4854693"/>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56" name="Google Shape;356;p43"/>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2"/>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357" name="Google Shape;357;p43"/>
            <p:cNvCxnSpPr/>
            <p:nvPr/>
          </p:nvCxnSpPr>
          <p:spPr>
            <a:xfrm>
              <a:off x="204" y="612007"/>
              <a:ext cx="9473686" cy="25400"/>
            </a:xfrm>
            <a:prstGeom prst="straightConnector1">
              <a:avLst/>
            </a:prstGeom>
            <a:noFill/>
            <a:ln cap="flat" cmpd="sng" w="152400">
              <a:solidFill>
                <a:srgbClr val="231F20"/>
              </a:solidFill>
              <a:prstDash val="solid"/>
              <a:round/>
              <a:headEnd len="sm" w="sm" type="none"/>
              <a:tailEnd len="sm" w="sm" type="none"/>
            </a:ln>
          </p:spPr>
        </p:cxnSp>
        <p:cxnSp>
          <p:nvCxnSpPr>
            <p:cNvPr id="358" name="Google Shape;358;p43"/>
            <p:cNvCxnSpPr/>
            <p:nvPr/>
          </p:nvCxnSpPr>
          <p:spPr>
            <a:xfrm>
              <a:off x="15587895" y="612007"/>
              <a:ext cx="9473686" cy="25400"/>
            </a:xfrm>
            <a:prstGeom prst="straightConnector1">
              <a:avLst/>
            </a:prstGeom>
            <a:noFill/>
            <a:ln cap="flat" cmpd="sng" w="152400">
              <a:solidFill>
                <a:srgbClr val="231F20"/>
              </a:solidFill>
              <a:prstDash val="solid"/>
              <a:round/>
              <a:headEnd len="sm" w="sm" type="none"/>
              <a:tailEnd len="sm" w="sm" type="none"/>
            </a:ln>
          </p:spPr>
        </p:cxnSp>
      </p:grpSp>
      <p:sp>
        <p:nvSpPr>
          <p:cNvPr id="359" name="Google Shape;359;p43"/>
          <p:cNvSpPr txBox="1"/>
          <p:nvPr/>
        </p:nvSpPr>
        <p:spPr>
          <a:xfrm>
            <a:off x="2420850" y="377825"/>
            <a:ext cx="13446300" cy="937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6000">
                <a:solidFill>
                  <a:schemeClr val="dk1"/>
                </a:solidFill>
                <a:latin typeface="Halant"/>
                <a:ea typeface="Halant"/>
                <a:cs typeface="Halant"/>
                <a:sym typeface="Halant"/>
              </a:rPr>
              <a:t>WHY SHOULD WE STUDY HARD HISTORY?</a:t>
            </a:r>
            <a:endParaRPr b="1" sz="6000">
              <a:solidFill>
                <a:schemeClr val="dk1"/>
              </a:solidFill>
              <a:latin typeface="Halant"/>
              <a:ea typeface="Halant"/>
              <a:cs typeface="Halant"/>
              <a:sym typeface="Halant"/>
            </a:endParaRPr>
          </a:p>
        </p:txBody>
      </p:sp>
      <p:pic>
        <p:nvPicPr>
          <p:cNvPr id="360" name="Google Shape;360;p43"/>
          <p:cNvPicPr preferRelativeResize="0"/>
          <p:nvPr/>
        </p:nvPicPr>
        <p:blipFill>
          <a:blip r:embed="rId4">
            <a:alphaModFix/>
          </a:blip>
          <a:stretch>
            <a:fillRect/>
          </a:stretch>
        </p:blipFill>
        <p:spPr>
          <a:xfrm>
            <a:off x="11477875" y="1902200"/>
            <a:ext cx="4942601" cy="6214300"/>
          </a:xfrm>
          <a:prstGeom prst="rect">
            <a:avLst/>
          </a:prstGeom>
          <a:noFill/>
          <a:ln>
            <a:noFill/>
          </a:ln>
        </p:spPr>
      </p:pic>
      <p:sp>
        <p:nvSpPr>
          <p:cNvPr id="361" name="Google Shape;361;p43"/>
          <p:cNvSpPr txBox="1"/>
          <p:nvPr/>
        </p:nvSpPr>
        <p:spPr>
          <a:xfrm>
            <a:off x="10331250" y="8273850"/>
            <a:ext cx="6553800" cy="464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chemeClr val="dk1"/>
                </a:solidFill>
                <a:latin typeface="Inter"/>
                <a:ea typeface="Inter"/>
                <a:cs typeface="Inter"/>
                <a:sym typeface="Inter"/>
              </a:rPr>
              <a:t>Source: Associated Press, “</a:t>
            </a:r>
            <a:r>
              <a:rPr lang="en-US" sz="1200">
                <a:solidFill>
                  <a:schemeClr val="dk1"/>
                </a:solidFill>
                <a:highlight>
                  <a:srgbClr val="F8F9FA"/>
                </a:highlight>
                <a:latin typeface="Inter"/>
                <a:ea typeface="Inter"/>
                <a:cs typeface="Inter"/>
                <a:sym typeface="Inter"/>
              </a:rPr>
              <a:t>Marcus Garvey is shown in a military uniform as the"Provisional President of Africa"during a parade on the opening day of the annual Convention of the Negro Peoples of the World at Lenox Avenue in Harlem, New York City,” August 1922.</a:t>
            </a:r>
            <a:endParaRPr sz="1200">
              <a:solidFill>
                <a:schemeClr val="dk1"/>
              </a:solidFill>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5" name="Shape 365"/>
        <p:cNvGrpSpPr/>
        <p:nvPr/>
      </p:nvGrpSpPr>
      <p:grpSpPr>
        <a:xfrm>
          <a:off x="0" y="0"/>
          <a:ext cx="0" cy="0"/>
          <a:chOff x="0" y="0"/>
          <a:chExt cx="0" cy="0"/>
        </a:xfrm>
      </p:grpSpPr>
      <p:sp>
        <p:nvSpPr>
          <p:cNvPr id="366" name="Google Shape;366;p44"/>
          <p:cNvSpPr txBox="1"/>
          <p:nvPr/>
        </p:nvSpPr>
        <p:spPr>
          <a:xfrm>
            <a:off x="419750" y="2895975"/>
            <a:ext cx="16182900" cy="5361600"/>
          </a:xfrm>
          <a:prstGeom prst="rect">
            <a:avLst/>
          </a:prstGeom>
          <a:noFill/>
          <a:ln>
            <a:noFill/>
          </a:ln>
        </p:spPr>
        <p:txBody>
          <a:bodyPr anchorCtr="0" anchor="t" bIns="0" lIns="0" spcFirstLastPara="1" rIns="0" wrap="square" tIns="0">
            <a:spAutoFit/>
          </a:bodyPr>
          <a:lstStyle/>
          <a:p>
            <a:pPr indent="-444500" lvl="0" marL="457200" rtl="0" algn="l">
              <a:spcBef>
                <a:spcPts val="0"/>
              </a:spcBef>
              <a:spcAft>
                <a:spcPts val="0"/>
              </a:spcAft>
              <a:buClr>
                <a:srgbClr val="231F20"/>
              </a:buClr>
              <a:buSzPts val="3400"/>
              <a:buFont typeface="Inter"/>
              <a:buChar char="●"/>
            </a:pPr>
            <a:r>
              <a:rPr lang="en-US" sz="3400">
                <a:solidFill>
                  <a:schemeClr val="dk1"/>
                </a:solidFill>
                <a:latin typeface="Inter"/>
                <a:ea typeface="Inter"/>
                <a:cs typeface="Inter"/>
                <a:sym typeface="Inter"/>
              </a:rPr>
              <a:t>What were the intentions of settler colonialism and what impact did it have on Indigenous Americans?</a:t>
            </a:r>
            <a:endParaRPr sz="3400">
              <a:solidFill>
                <a:schemeClr val="dk1"/>
              </a:solidFill>
              <a:latin typeface="Inter"/>
              <a:ea typeface="Inter"/>
              <a:cs typeface="Inter"/>
              <a:sym typeface="Inter"/>
            </a:endParaRPr>
          </a:p>
          <a:p>
            <a:pPr indent="0" lvl="0" marL="457200" rtl="0" algn="l">
              <a:spcBef>
                <a:spcPts val="0"/>
              </a:spcBef>
              <a:spcAft>
                <a:spcPts val="0"/>
              </a:spcAft>
              <a:buNone/>
            </a:pPr>
            <a:r>
              <a:t/>
            </a:r>
            <a:endParaRPr sz="3400">
              <a:solidFill>
                <a:schemeClr val="dk1"/>
              </a:solidFill>
              <a:latin typeface="Inter"/>
              <a:ea typeface="Inter"/>
              <a:cs typeface="Inter"/>
              <a:sym typeface="Inter"/>
            </a:endParaRPr>
          </a:p>
          <a:p>
            <a:pPr indent="-444500" lvl="0" marL="457200" rtl="0" algn="l">
              <a:spcBef>
                <a:spcPts val="0"/>
              </a:spcBef>
              <a:spcAft>
                <a:spcPts val="0"/>
              </a:spcAft>
              <a:buClr>
                <a:srgbClr val="231F20"/>
              </a:buClr>
              <a:buSzPts val="3400"/>
              <a:buFont typeface="Inter"/>
              <a:buChar char="●"/>
            </a:pPr>
            <a:r>
              <a:rPr lang="en-US" sz="3400">
                <a:solidFill>
                  <a:schemeClr val="dk1"/>
                </a:solidFill>
                <a:latin typeface="Inter"/>
                <a:ea typeface="Inter"/>
                <a:cs typeface="Inter"/>
                <a:sym typeface="Inter"/>
              </a:rPr>
              <a:t>How did losing land impact Indigenous peoples’ food and health?</a:t>
            </a:r>
            <a:endParaRPr sz="3400">
              <a:solidFill>
                <a:schemeClr val="dk1"/>
              </a:solidFill>
              <a:latin typeface="Inter"/>
              <a:ea typeface="Inter"/>
              <a:cs typeface="Inter"/>
              <a:sym typeface="Inter"/>
            </a:endParaRPr>
          </a:p>
          <a:p>
            <a:pPr indent="0" lvl="0" marL="457200" rtl="0" algn="l">
              <a:spcBef>
                <a:spcPts val="0"/>
              </a:spcBef>
              <a:spcAft>
                <a:spcPts val="0"/>
              </a:spcAft>
              <a:buNone/>
            </a:pPr>
            <a:r>
              <a:t/>
            </a:r>
            <a:endParaRPr sz="3400">
              <a:solidFill>
                <a:schemeClr val="dk1"/>
              </a:solidFill>
              <a:latin typeface="Inter"/>
              <a:ea typeface="Inter"/>
              <a:cs typeface="Inter"/>
              <a:sym typeface="Inter"/>
            </a:endParaRPr>
          </a:p>
          <a:p>
            <a:pPr indent="-444500" lvl="0" marL="457200" rtl="0" algn="l">
              <a:spcBef>
                <a:spcPts val="0"/>
              </a:spcBef>
              <a:spcAft>
                <a:spcPts val="0"/>
              </a:spcAft>
              <a:buClr>
                <a:srgbClr val="231F20"/>
              </a:buClr>
              <a:buSzPts val="3400"/>
              <a:buFont typeface="Inter"/>
              <a:buChar char="●"/>
            </a:pPr>
            <a:r>
              <a:rPr lang="en-US" sz="3400">
                <a:solidFill>
                  <a:schemeClr val="dk1"/>
                </a:solidFill>
                <a:latin typeface="Inter"/>
                <a:ea typeface="Inter"/>
                <a:cs typeface="Inter"/>
                <a:sym typeface="Inter"/>
              </a:rPr>
              <a:t>Why do you think the destruction of culture, like through boarding schools, would have lasting harm?</a:t>
            </a:r>
            <a:endParaRPr sz="3400">
              <a:solidFill>
                <a:schemeClr val="dk1"/>
              </a:solidFill>
              <a:latin typeface="Inter"/>
              <a:ea typeface="Inter"/>
              <a:cs typeface="Inter"/>
              <a:sym typeface="Inter"/>
            </a:endParaRPr>
          </a:p>
          <a:p>
            <a:pPr indent="0" lvl="0" marL="457200" rtl="0" algn="l">
              <a:spcBef>
                <a:spcPts val="0"/>
              </a:spcBef>
              <a:spcAft>
                <a:spcPts val="0"/>
              </a:spcAft>
              <a:buNone/>
            </a:pPr>
            <a:r>
              <a:t/>
            </a:r>
            <a:endParaRPr sz="3400">
              <a:solidFill>
                <a:schemeClr val="dk1"/>
              </a:solidFill>
              <a:latin typeface="Inter"/>
              <a:ea typeface="Inter"/>
              <a:cs typeface="Inter"/>
              <a:sym typeface="Inter"/>
            </a:endParaRPr>
          </a:p>
          <a:p>
            <a:pPr indent="-444500" lvl="0" marL="457200" rtl="0" algn="l">
              <a:spcBef>
                <a:spcPts val="0"/>
              </a:spcBef>
              <a:spcAft>
                <a:spcPts val="0"/>
              </a:spcAft>
              <a:buClr>
                <a:srgbClr val="231F20"/>
              </a:buClr>
              <a:buSzPts val="3400"/>
              <a:buFont typeface="Inter"/>
              <a:buChar char="●"/>
            </a:pPr>
            <a:r>
              <a:rPr lang="en-US" sz="3400">
                <a:solidFill>
                  <a:schemeClr val="dk1"/>
                </a:solidFill>
                <a:latin typeface="Inter"/>
                <a:ea typeface="Inter"/>
                <a:cs typeface="Inter"/>
                <a:sym typeface="Inter"/>
              </a:rPr>
              <a:t>How do we see the legacy of settler colonialism today? </a:t>
            </a:r>
            <a:endParaRPr sz="3400">
              <a:latin typeface="Inter"/>
              <a:ea typeface="Inter"/>
              <a:cs typeface="Inter"/>
              <a:sym typeface="Inter"/>
            </a:endParaRPr>
          </a:p>
          <a:p>
            <a:pPr indent="0" lvl="0" marL="457200" marR="0" rtl="0" algn="l">
              <a:lnSpc>
                <a:spcPct val="100000"/>
              </a:lnSpc>
              <a:spcBef>
                <a:spcPts val="1000"/>
              </a:spcBef>
              <a:spcAft>
                <a:spcPts val="1000"/>
              </a:spcAft>
              <a:buNone/>
            </a:pPr>
            <a:r>
              <a:t/>
            </a:r>
            <a:endParaRPr sz="3400">
              <a:solidFill>
                <a:srgbClr val="231F20"/>
              </a:solidFill>
              <a:latin typeface="Inter"/>
              <a:ea typeface="Inter"/>
              <a:cs typeface="Inter"/>
              <a:sym typeface="Inter"/>
            </a:endParaRPr>
          </a:p>
        </p:txBody>
      </p:sp>
      <p:sp>
        <p:nvSpPr>
          <p:cNvPr id="367" name="Google Shape;367;p44"/>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68" name="Google Shape;368;p44"/>
          <p:cNvGrpSpPr/>
          <p:nvPr/>
        </p:nvGrpSpPr>
        <p:grpSpPr>
          <a:xfrm>
            <a:off x="-254016" y="9230009"/>
            <a:ext cx="18796033" cy="937061"/>
            <a:chOff x="204" y="0"/>
            <a:chExt cx="25061377" cy="1249415"/>
          </a:xfrm>
        </p:grpSpPr>
        <p:grpSp>
          <p:nvGrpSpPr>
            <p:cNvPr id="369" name="Google Shape;369;p44"/>
            <p:cNvGrpSpPr/>
            <p:nvPr/>
          </p:nvGrpSpPr>
          <p:grpSpPr>
            <a:xfrm rot="5400000">
              <a:off x="12002626" y="-11663734"/>
              <a:ext cx="1249415" cy="24576881"/>
              <a:chOff x="0" y="-38100"/>
              <a:chExt cx="246798" cy="4854693"/>
            </a:xfrm>
          </p:grpSpPr>
          <p:sp>
            <p:nvSpPr>
              <p:cNvPr id="370" name="Google Shape;370;p44"/>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71" name="Google Shape;371;p44"/>
              <p:cNvSpPr txBox="1"/>
              <p:nvPr/>
            </p:nvSpPr>
            <p:spPr>
              <a:xfrm>
                <a:off x="0" y="-38100"/>
                <a:ext cx="246798" cy="4854693"/>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72" name="Google Shape;372;p44"/>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2"/>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373" name="Google Shape;373;p44"/>
            <p:cNvCxnSpPr/>
            <p:nvPr/>
          </p:nvCxnSpPr>
          <p:spPr>
            <a:xfrm>
              <a:off x="204" y="612007"/>
              <a:ext cx="9473686" cy="25400"/>
            </a:xfrm>
            <a:prstGeom prst="straightConnector1">
              <a:avLst/>
            </a:prstGeom>
            <a:noFill/>
            <a:ln cap="flat" cmpd="sng" w="152400">
              <a:solidFill>
                <a:srgbClr val="231F20"/>
              </a:solidFill>
              <a:prstDash val="solid"/>
              <a:round/>
              <a:headEnd len="sm" w="sm" type="none"/>
              <a:tailEnd len="sm" w="sm" type="none"/>
            </a:ln>
          </p:spPr>
        </p:cxnSp>
        <p:cxnSp>
          <p:nvCxnSpPr>
            <p:cNvPr id="374" name="Google Shape;374;p44"/>
            <p:cNvCxnSpPr/>
            <p:nvPr/>
          </p:nvCxnSpPr>
          <p:spPr>
            <a:xfrm>
              <a:off x="15587895" y="612007"/>
              <a:ext cx="9473686" cy="25400"/>
            </a:xfrm>
            <a:prstGeom prst="straightConnector1">
              <a:avLst/>
            </a:prstGeom>
            <a:noFill/>
            <a:ln cap="flat" cmpd="sng" w="152400">
              <a:solidFill>
                <a:srgbClr val="231F20"/>
              </a:solidFill>
              <a:prstDash val="solid"/>
              <a:round/>
              <a:headEnd len="sm" w="sm" type="none"/>
              <a:tailEnd len="sm" w="sm" type="none"/>
            </a:ln>
          </p:spPr>
        </p:cxnSp>
      </p:grpSp>
      <p:grpSp>
        <p:nvGrpSpPr>
          <p:cNvPr id="375" name="Google Shape;375;p44"/>
          <p:cNvGrpSpPr/>
          <p:nvPr/>
        </p:nvGrpSpPr>
        <p:grpSpPr>
          <a:xfrm>
            <a:off x="15859155" y="-98041"/>
            <a:ext cx="1562626" cy="1771266"/>
            <a:chOff x="0" y="-130721"/>
            <a:chExt cx="2083500" cy="2361688"/>
          </a:xfrm>
        </p:grpSpPr>
        <p:grpSp>
          <p:nvGrpSpPr>
            <p:cNvPr id="376" name="Google Shape;376;p44"/>
            <p:cNvGrpSpPr/>
            <p:nvPr/>
          </p:nvGrpSpPr>
          <p:grpSpPr>
            <a:xfrm>
              <a:off x="75599" y="-130721"/>
              <a:ext cx="1932284" cy="2361688"/>
              <a:chOff x="0" y="-47625"/>
              <a:chExt cx="703982" cy="860425"/>
            </a:xfrm>
          </p:grpSpPr>
          <p:sp>
            <p:nvSpPr>
              <p:cNvPr id="377" name="Google Shape;377;p44"/>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8" name="Google Shape;378;p44"/>
              <p:cNvSpPr txBox="1"/>
              <p:nvPr/>
            </p:nvSpPr>
            <p:spPr>
              <a:xfrm>
                <a:off x="0" y="-47625"/>
                <a:ext cx="703982" cy="733425"/>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79" name="Google Shape;379;p44"/>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6</a:t>
              </a:r>
              <a:endParaRPr>
                <a:solidFill>
                  <a:schemeClr val="lt1"/>
                </a:solidFill>
              </a:endParaRPr>
            </a:p>
          </p:txBody>
        </p:sp>
      </p:grpSp>
      <p:sp>
        <p:nvSpPr>
          <p:cNvPr id="380" name="Google Shape;380;p44"/>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381" name="Google Shape;381;p44"/>
          <p:cNvSpPr txBox="1"/>
          <p:nvPr/>
        </p:nvSpPr>
        <p:spPr>
          <a:xfrm>
            <a:off x="1685249" y="1367525"/>
            <a:ext cx="14917500" cy="11082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7200">
                <a:solidFill>
                  <a:srgbClr val="231F20"/>
                </a:solidFill>
                <a:latin typeface="Halant"/>
                <a:ea typeface="Halant"/>
                <a:cs typeface="Halant"/>
                <a:sym typeface="Halant"/>
              </a:rPr>
              <a:t>QUESTIONS TO CONSIDER</a:t>
            </a:r>
            <a:endParaRPr sz="72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5" name="Shape 385"/>
        <p:cNvGrpSpPr/>
        <p:nvPr/>
      </p:nvGrpSpPr>
      <p:grpSpPr>
        <a:xfrm>
          <a:off x="0" y="0"/>
          <a:ext cx="0" cy="0"/>
          <a:chOff x="0" y="0"/>
          <a:chExt cx="0" cy="0"/>
        </a:xfrm>
      </p:grpSpPr>
      <p:sp>
        <p:nvSpPr>
          <p:cNvPr id="386" name="Google Shape;386;p45"/>
          <p:cNvSpPr txBox="1"/>
          <p:nvPr/>
        </p:nvSpPr>
        <p:spPr>
          <a:xfrm>
            <a:off x="1824900" y="4955379"/>
            <a:ext cx="14705400" cy="7695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SzPts val="1200"/>
              <a:buNone/>
            </a:pPr>
            <a:r>
              <a:t/>
            </a:r>
            <a:endParaRPr sz="5000">
              <a:solidFill>
                <a:srgbClr val="231F20"/>
              </a:solidFill>
              <a:latin typeface="Inter"/>
              <a:ea typeface="Inter"/>
              <a:cs typeface="Inter"/>
              <a:sym typeface="Inter"/>
            </a:endParaRPr>
          </a:p>
        </p:txBody>
      </p:sp>
      <p:sp>
        <p:nvSpPr>
          <p:cNvPr id="387" name="Google Shape;387;p45"/>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88" name="Google Shape;388;p45"/>
          <p:cNvGrpSpPr/>
          <p:nvPr/>
        </p:nvGrpSpPr>
        <p:grpSpPr>
          <a:xfrm>
            <a:off x="-254016" y="9230009"/>
            <a:ext cx="18796043" cy="937448"/>
            <a:chOff x="204" y="0"/>
            <a:chExt cx="25061391" cy="1249931"/>
          </a:xfrm>
        </p:grpSpPr>
        <p:grpSp>
          <p:nvGrpSpPr>
            <p:cNvPr id="389" name="Google Shape;389;p45"/>
            <p:cNvGrpSpPr/>
            <p:nvPr/>
          </p:nvGrpSpPr>
          <p:grpSpPr>
            <a:xfrm rot="5400000">
              <a:off x="12002369" y="-11663474"/>
              <a:ext cx="1249931" cy="24576878"/>
              <a:chOff x="0" y="-38100"/>
              <a:chExt cx="246900" cy="4854692"/>
            </a:xfrm>
          </p:grpSpPr>
          <p:sp>
            <p:nvSpPr>
              <p:cNvPr id="390" name="Google Shape;390;p45"/>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91" name="Google Shape;391;p45"/>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92" name="Google Shape;392;p45"/>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800" u="none" cap="none" strike="noStrike">
                  <a:solidFill>
                    <a:srgbClr val="231F20"/>
                  </a:solidFill>
                  <a:latin typeface="Halant"/>
                  <a:ea typeface="Halant"/>
                  <a:cs typeface="Halant"/>
                  <a:sym typeface="Halant"/>
                </a:rPr>
                <a:t>© Thinking Nation </a:t>
              </a:r>
              <a:r>
                <a:rPr b="1" lang="en-US" sz="2800">
                  <a:solidFill>
                    <a:srgbClr val="231F20"/>
                  </a:solidFill>
                  <a:latin typeface="Halant"/>
                  <a:ea typeface="Halant"/>
                  <a:cs typeface="Halant"/>
                  <a:sym typeface="Halant"/>
                </a:rPr>
                <a:t>2025</a:t>
              </a:r>
              <a:endParaRPr sz="1400"/>
            </a:p>
          </p:txBody>
        </p:sp>
        <p:cxnSp>
          <p:nvCxnSpPr>
            <p:cNvPr id="393" name="Google Shape;393;p45"/>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94" name="Google Shape;394;p45"/>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395" name="Google Shape;395;p45"/>
          <p:cNvGrpSpPr/>
          <p:nvPr/>
        </p:nvGrpSpPr>
        <p:grpSpPr>
          <a:xfrm>
            <a:off x="15859155" y="-98041"/>
            <a:ext cx="1562625" cy="1771271"/>
            <a:chOff x="0" y="-130721"/>
            <a:chExt cx="2083500" cy="2361695"/>
          </a:xfrm>
        </p:grpSpPr>
        <p:grpSp>
          <p:nvGrpSpPr>
            <p:cNvPr id="396" name="Google Shape;396;p45"/>
            <p:cNvGrpSpPr/>
            <p:nvPr/>
          </p:nvGrpSpPr>
          <p:grpSpPr>
            <a:xfrm>
              <a:off x="75599" y="-130721"/>
              <a:ext cx="1932614" cy="2361695"/>
              <a:chOff x="0" y="-47625"/>
              <a:chExt cx="704100" cy="860425"/>
            </a:xfrm>
          </p:grpSpPr>
          <p:sp>
            <p:nvSpPr>
              <p:cNvPr id="397" name="Google Shape;397;p45"/>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50" lIns="91450" spcFirstLastPara="1" rIns="91450" wrap="square" tIns="91450">
                <a:noAutofit/>
              </a:bodyPr>
              <a:lstStyle/>
              <a:p>
                <a:pPr indent="0" lvl="0" marL="0" rtl="0" algn="l">
                  <a:spcBef>
                    <a:spcPts val="0"/>
                  </a:spcBef>
                  <a:spcAft>
                    <a:spcPts val="0"/>
                  </a:spcAft>
                  <a:buNone/>
                </a:pPr>
                <a:r>
                  <a:t/>
                </a:r>
                <a:endParaRPr/>
              </a:p>
            </p:txBody>
          </p:sp>
          <p:sp>
            <p:nvSpPr>
              <p:cNvPr id="398" name="Google Shape;398;p45"/>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99" name="Google Shape;399;p45"/>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600">
                  <a:solidFill>
                    <a:schemeClr val="lt1"/>
                  </a:solidFill>
                  <a:latin typeface="Halant"/>
                  <a:ea typeface="Halant"/>
                  <a:cs typeface="Halant"/>
                  <a:sym typeface="Halant"/>
                </a:rPr>
                <a:t>7</a:t>
              </a:r>
              <a:endParaRPr sz="1400">
                <a:solidFill>
                  <a:schemeClr val="lt1"/>
                </a:solidFill>
              </a:endParaRPr>
            </a:p>
          </p:txBody>
        </p:sp>
      </p:grpSp>
      <p:sp>
        <p:nvSpPr>
          <p:cNvPr id="400" name="Google Shape;400;p45"/>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401" name="Google Shape;401;p45"/>
          <p:cNvSpPr txBox="1"/>
          <p:nvPr/>
        </p:nvSpPr>
        <p:spPr>
          <a:xfrm>
            <a:off x="631650" y="2506450"/>
            <a:ext cx="16896900" cy="6287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chemeClr val="dk1"/>
              </a:buClr>
              <a:buSzPts val="1100"/>
              <a:buFont typeface="Arial"/>
              <a:buNone/>
            </a:pPr>
            <a:r>
              <a:rPr i="1" lang="en-US" sz="4900">
                <a:solidFill>
                  <a:schemeClr val="dk1"/>
                </a:solidFill>
                <a:latin typeface="Inter"/>
                <a:ea typeface="Inter"/>
                <a:cs typeface="Inter"/>
                <a:sym typeface="Inter"/>
              </a:rPr>
              <a:t>“The history of the United States is a history of settler colonialism. The objective of settler colonialism is to terminate Indigenous peoples as nations and communities with land bases in order to make the land available to European settlers. Extermination and assimilation are the methods used.”</a:t>
            </a:r>
            <a:endParaRPr i="1" sz="4900">
              <a:solidFill>
                <a:schemeClr val="dk1"/>
              </a:solidFill>
              <a:latin typeface="Inter"/>
              <a:ea typeface="Inter"/>
              <a:cs typeface="Inter"/>
              <a:sym typeface="Inter"/>
            </a:endParaRPr>
          </a:p>
          <a:p>
            <a:pPr indent="0" lvl="0" marL="0" rtl="0" algn="l">
              <a:lnSpc>
                <a:spcPct val="115000"/>
              </a:lnSpc>
              <a:spcBef>
                <a:spcPts val="1200"/>
              </a:spcBef>
              <a:spcAft>
                <a:spcPts val="0"/>
              </a:spcAft>
              <a:buNone/>
            </a:pPr>
            <a:r>
              <a:t/>
            </a:r>
            <a:endParaRPr i="1" sz="3000">
              <a:solidFill>
                <a:srgbClr val="757575"/>
              </a:solidFill>
              <a:highlight>
                <a:srgbClr val="FFFFFF"/>
              </a:highlight>
              <a:latin typeface="Inter"/>
              <a:ea typeface="Inter"/>
              <a:cs typeface="Inter"/>
              <a:sym typeface="Inter"/>
            </a:endParaRPr>
          </a:p>
          <a:p>
            <a:pPr indent="0" lvl="0" marL="0" rtl="0" algn="l">
              <a:spcBef>
                <a:spcPts val="1200"/>
              </a:spcBef>
              <a:spcAft>
                <a:spcPts val="0"/>
              </a:spcAft>
              <a:buNone/>
            </a:pPr>
            <a:r>
              <a:rPr lang="en-US" sz="2400">
                <a:solidFill>
                  <a:schemeClr val="dk1"/>
                </a:solidFill>
                <a:latin typeface="Inter"/>
                <a:ea typeface="Inter"/>
                <a:cs typeface="Inter"/>
                <a:sym typeface="Inter"/>
              </a:rPr>
              <a:t>Source: R</a:t>
            </a:r>
            <a:r>
              <a:rPr lang="en-US" sz="2400">
                <a:solidFill>
                  <a:schemeClr val="dk1"/>
                </a:solidFill>
                <a:latin typeface="Inter"/>
                <a:ea typeface="Inter"/>
                <a:cs typeface="Inter"/>
                <a:sym typeface="Inter"/>
              </a:rPr>
              <a:t>oxanne Dunbar-Ortiz, </a:t>
            </a:r>
            <a:r>
              <a:rPr i="1" lang="en-US" sz="2400">
                <a:solidFill>
                  <a:schemeClr val="dk1"/>
                </a:solidFill>
                <a:latin typeface="Inter"/>
                <a:ea typeface="Inter"/>
                <a:cs typeface="Inter"/>
                <a:sym typeface="Inter"/>
              </a:rPr>
              <a:t>Not “A Nation of Immigrants”: Settler Colonialism, White Supremacy, and a History of Erasure and Exclusion</a:t>
            </a:r>
            <a:r>
              <a:rPr lang="en-US" sz="2400">
                <a:solidFill>
                  <a:schemeClr val="dk1"/>
                </a:solidFill>
                <a:latin typeface="Inter"/>
                <a:ea typeface="Inter"/>
                <a:cs typeface="Inter"/>
                <a:sym typeface="Inter"/>
              </a:rPr>
              <a:t>, 2021.</a:t>
            </a:r>
            <a:endParaRPr sz="3000">
              <a:solidFill>
                <a:schemeClr val="dk1"/>
              </a:solidFill>
              <a:highlight>
                <a:srgbClr val="FFFFFF"/>
              </a:highlight>
              <a:latin typeface="Halant"/>
              <a:ea typeface="Halant"/>
              <a:cs typeface="Halant"/>
              <a:sym typeface="Halant"/>
            </a:endParaRPr>
          </a:p>
        </p:txBody>
      </p:sp>
      <p:sp>
        <p:nvSpPr>
          <p:cNvPr id="402" name="Google Shape;402;p45"/>
          <p:cNvSpPr txBox="1"/>
          <p:nvPr/>
        </p:nvSpPr>
        <p:spPr>
          <a:xfrm>
            <a:off x="1685249" y="1215125"/>
            <a:ext cx="14917500" cy="11082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7200">
                <a:solidFill>
                  <a:srgbClr val="231F20"/>
                </a:solidFill>
                <a:latin typeface="Halant"/>
                <a:ea typeface="Halant"/>
                <a:cs typeface="Halant"/>
                <a:sym typeface="Halant"/>
              </a:rPr>
              <a:t>SETTLER COLONIALISM</a:t>
            </a:r>
            <a:endParaRPr sz="72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6" name="Shape 406"/>
        <p:cNvGrpSpPr/>
        <p:nvPr/>
      </p:nvGrpSpPr>
      <p:grpSpPr>
        <a:xfrm>
          <a:off x="0" y="0"/>
          <a:ext cx="0" cy="0"/>
          <a:chOff x="0" y="0"/>
          <a:chExt cx="0" cy="0"/>
        </a:xfrm>
      </p:grpSpPr>
      <p:grpSp>
        <p:nvGrpSpPr>
          <p:cNvPr id="407" name="Google Shape;407;p46"/>
          <p:cNvGrpSpPr/>
          <p:nvPr/>
        </p:nvGrpSpPr>
        <p:grpSpPr>
          <a:xfrm>
            <a:off x="-254016" y="9230009"/>
            <a:ext cx="18796043" cy="937448"/>
            <a:chOff x="204" y="0"/>
            <a:chExt cx="25061391" cy="1249931"/>
          </a:xfrm>
        </p:grpSpPr>
        <p:grpSp>
          <p:nvGrpSpPr>
            <p:cNvPr id="408" name="Google Shape;408;p46"/>
            <p:cNvGrpSpPr/>
            <p:nvPr/>
          </p:nvGrpSpPr>
          <p:grpSpPr>
            <a:xfrm rot="5400000">
              <a:off x="12002369" y="-11663474"/>
              <a:ext cx="1249931" cy="24576878"/>
              <a:chOff x="0" y="-38100"/>
              <a:chExt cx="246900" cy="4854692"/>
            </a:xfrm>
          </p:grpSpPr>
          <p:sp>
            <p:nvSpPr>
              <p:cNvPr id="409" name="Google Shape;409;p46"/>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410" name="Google Shape;410;p46"/>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11" name="Google Shape;411;p46"/>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412" name="Google Shape;412;p46"/>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413" name="Google Shape;413;p46"/>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414" name="Google Shape;414;p46"/>
          <p:cNvSpPr txBox="1"/>
          <p:nvPr/>
        </p:nvSpPr>
        <p:spPr>
          <a:xfrm>
            <a:off x="6791625" y="2328375"/>
            <a:ext cx="10834500" cy="5638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i="1" lang="en-US" sz="2700">
                <a:solidFill>
                  <a:schemeClr val="dk1"/>
                </a:solidFill>
                <a:latin typeface="Inter"/>
                <a:ea typeface="Inter"/>
                <a:cs typeface="Inter"/>
                <a:sym typeface="Inter"/>
              </a:rPr>
              <a:t>Settler colonialism wasn’t just conquest—it aimed to erase and replace Native peoples. Its legacy disrupts health foundations: land, culture, governance, food, and community. This ongoing harm is called historical trauma.</a:t>
            </a:r>
            <a:endParaRPr i="1" sz="27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2700">
              <a:solidFill>
                <a:schemeClr val="dk1"/>
              </a:solidFill>
              <a:latin typeface="Inter"/>
              <a:ea typeface="Inter"/>
              <a:cs typeface="Inter"/>
              <a:sym typeface="Inter"/>
            </a:endParaRPr>
          </a:p>
          <a:p>
            <a:pPr indent="-400050" lvl="0" marL="457200" rtl="0" algn="l">
              <a:lnSpc>
                <a:spcPct val="100000"/>
              </a:lnSpc>
              <a:spcBef>
                <a:spcPts val="0"/>
              </a:spcBef>
              <a:spcAft>
                <a:spcPts val="0"/>
              </a:spcAft>
              <a:buClr>
                <a:schemeClr val="dk1"/>
              </a:buClr>
              <a:buSzPts val="2700"/>
              <a:buFont typeface="Calibri"/>
              <a:buChar char="●"/>
            </a:pPr>
            <a:r>
              <a:rPr b="1" lang="en-US" sz="2700">
                <a:solidFill>
                  <a:schemeClr val="dk1"/>
                </a:solidFill>
                <a:latin typeface="Inter"/>
                <a:ea typeface="Inter"/>
                <a:cs typeface="Inter"/>
                <a:sym typeface="Inter"/>
              </a:rPr>
              <a:t>Dispossession of Land: </a:t>
            </a:r>
            <a:r>
              <a:rPr lang="en-US" sz="2700">
                <a:solidFill>
                  <a:schemeClr val="dk1"/>
                </a:solidFill>
                <a:latin typeface="Inter"/>
                <a:ea typeface="Inter"/>
                <a:cs typeface="Inter"/>
                <a:sym typeface="Inter"/>
              </a:rPr>
              <a:t>Forced removals like the Trail of Tears were systemic actions causing loss of land. Without their land, Indigenous peoples lost access to traditional foods, leading to reliance on unhealthy, processed diets—a clear health disparity.</a:t>
            </a:r>
            <a:endParaRPr sz="27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2700">
              <a:solidFill>
                <a:schemeClr val="dk1"/>
              </a:solidFill>
              <a:latin typeface="Inter"/>
              <a:ea typeface="Inter"/>
              <a:cs typeface="Inter"/>
              <a:sym typeface="Inter"/>
            </a:endParaRPr>
          </a:p>
          <a:p>
            <a:pPr indent="-400050" lvl="0" marL="457200" rtl="0" algn="l">
              <a:lnSpc>
                <a:spcPct val="100000"/>
              </a:lnSpc>
              <a:spcBef>
                <a:spcPts val="0"/>
              </a:spcBef>
              <a:spcAft>
                <a:spcPts val="0"/>
              </a:spcAft>
              <a:buClr>
                <a:schemeClr val="dk1"/>
              </a:buClr>
              <a:buSzPts val="2700"/>
              <a:buFont typeface="Calibri"/>
              <a:buChar char="●"/>
            </a:pPr>
            <a:r>
              <a:rPr b="1" lang="en-US" sz="2700">
                <a:solidFill>
                  <a:schemeClr val="dk1"/>
                </a:solidFill>
                <a:latin typeface="Inter"/>
                <a:ea typeface="Inter"/>
                <a:cs typeface="Inter"/>
                <a:sym typeface="Inter"/>
              </a:rPr>
              <a:t>Destruction of Culture:</a:t>
            </a:r>
            <a:r>
              <a:rPr lang="en-US" sz="2700">
                <a:solidFill>
                  <a:schemeClr val="dk1"/>
                </a:solidFill>
                <a:latin typeface="Inter"/>
                <a:ea typeface="Inter"/>
                <a:cs typeface="Inter"/>
                <a:sym typeface="Inter"/>
              </a:rPr>
              <a:t> Boarding schools aimed to “civilize” Indigenous children but erased languages and cultures, causing lasting historical trauma. They were part of a systemic effort to marginalize Native peoples by severing their roots.</a:t>
            </a:r>
            <a:endParaRPr sz="2700">
              <a:solidFill>
                <a:schemeClr val="dk1"/>
              </a:solidFill>
              <a:latin typeface="Inter"/>
              <a:ea typeface="Inter"/>
              <a:cs typeface="Inter"/>
              <a:sym typeface="Inter"/>
            </a:endParaRPr>
          </a:p>
          <a:p>
            <a:pPr indent="0" lvl="0" marL="1371600" rtl="0" algn="l">
              <a:lnSpc>
                <a:spcPct val="100000"/>
              </a:lnSpc>
              <a:spcBef>
                <a:spcPts val="0"/>
              </a:spcBef>
              <a:spcAft>
                <a:spcPts val="0"/>
              </a:spcAft>
              <a:buNone/>
            </a:pPr>
            <a:r>
              <a:t/>
            </a:r>
            <a:endParaRPr sz="2700">
              <a:solidFill>
                <a:schemeClr val="dk1"/>
              </a:solidFill>
              <a:latin typeface="Inter"/>
              <a:ea typeface="Inter"/>
              <a:cs typeface="Inter"/>
              <a:sym typeface="Inter"/>
            </a:endParaRPr>
          </a:p>
          <a:p>
            <a:pPr indent="0" lvl="0" marL="1371600" rtl="0" algn="l">
              <a:lnSpc>
                <a:spcPct val="100000"/>
              </a:lnSpc>
              <a:spcBef>
                <a:spcPts val="0"/>
              </a:spcBef>
              <a:spcAft>
                <a:spcPts val="0"/>
              </a:spcAft>
              <a:buNone/>
            </a:pPr>
            <a:r>
              <a:t/>
            </a:r>
            <a:endParaRPr sz="2700">
              <a:solidFill>
                <a:schemeClr val="dk1"/>
              </a:solidFill>
              <a:latin typeface="Inter"/>
              <a:ea typeface="Inter"/>
              <a:cs typeface="Inter"/>
              <a:sym typeface="Inter"/>
            </a:endParaRPr>
          </a:p>
          <a:p>
            <a:pPr indent="0" lvl="0" marL="1371600" rtl="0" algn="l">
              <a:lnSpc>
                <a:spcPct val="100000"/>
              </a:lnSpc>
              <a:spcBef>
                <a:spcPts val="0"/>
              </a:spcBef>
              <a:spcAft>
                <a:spcPts val="0"/>
              </a:spcAft>
              <a:buNone/>
            </a:pPr>
            <a:r>
              <a:t/>
            </a:r>
            <a:endParaRPr sz="2700">
              <a:solidFill>
                <a:schemeClr val="dk1"/>
              </a:solidFill>
              <a:latin typeface="Inter"/>
              <a:ea typeface="Inter"/>
              <a:cs typeface="Inter"/>
              <a:sym typeface="Inter"/>
            </a:endParaRPr>
          </a:p>
        </p:txBody>
      </p:sp>
      <p:grpSp>
        <p:nvGrpSpPr>
          <p:cNvPr id="415" name="Google Shape;415;p46"/>
          <p:cNvGrpSpPr/>
          <p:nvPr/>
        </p:nvGrpSpPr>
        <p:grpSpPr>
          <a:xfrm>
            <a:off x="15859155" y="-98041"/>
            <a:ext cx="1562625" cy="1771271"/>
            <a:chOff x="0" y="-130721"/>
            <a:chExt cx="2083500" cy="2361695"/>
          </a:xfrm>
        </p:grpSpPr>
        <p:grpSp>
          <p:nvGrpSpPr>
            <p:cNvPr id="416" name="Google Shape;416;p46"/>
            <p:cNvGrpSpPr/>
            <p:nvPr/>
          </p:nvGrpSpPr>
          <p:grpSpPr>
            <a:xfrm>
              <a:off x="75599" y="-130721"/>
              <a:ext cx="1932614" cy="2361695"/>
              <a:chOff x="0" y="-47625"/>
              <a:chExt cx="704100" cy="860425"/>
            </a:xfrm>
          </p:grpSpPr>
          <p:sp>
            <p:nvSpPr>
              <p:cNvPr id="417" name="Google Shape;417;p4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8" name="Google Shape;418;p46"/>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19" name="Google Shape;419;p46"/>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8</a:t>
              </a:r>
              <a:endParaRPr>
                <a:solidFill>
                  <a:schemeClr val="lt1"/>
                </a:solidFill>
              </a:endParaRPr>
            </a:p>
          </p:txBody>
        </p:sp>
      </p:grpSp>
      <p:sp>
        <p:nvSpPr>
          <p:cNvPr id="420" name="Google Shape;420;p46"/>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421" name="Google Shape;421;p46"/>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422" name="Google Shape;422;p46"/>
          <p:cNvSpPr txBox="1"/>
          <p:nvPr/>
        </p:nvSpPr>
        <p:spPr>
          <a:xfrm>
            <a:off x="1381800" y="609850"/>
            <a:ext cx="15049500" cy="9234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SzPts val="1100"/>
              <a:buNone/>
            </a:pPr>
            <a:r>
              <a:rPr b="1" lang="en-US" sz="6000">
                <a:solidFill>
                  <a:schemeClr val="dk1"/>
                </a:solidFill>
                <a:latin typeface="Halant"/>
                <a:ea typeface="Halant"/>
                <a:cs typeface="Halant"/>
                <a:sym typeface="Halant"/>
              </a:rPr>
              <a:t>IMPACT OF SETTLER COLONIALISM</a:t>
            </a:r>
            <a:endParaRPr b="1" sz="6000">
              <a:solidFill>
                <a:schemeClr val="dk1"/>
              </a:solidFill>
              <a:latin typeface="Halant"/>
              <a:ea typeface="Halant"/>
              <a:cs typeface="Halant"/>
              <a:sym typeface="Halant"/>
            </a:endParaRPr>
          </a:p>
        </p:txBody>
      </p:sp>
      <p:pic>
        <p:nvPicPr>
          <p:cNvPr id="423" name="Google Shape;423;p46"/>
          <p:cNvPicPr preferRelativeResize="0"/>
          <p:nvPr/>
        </p:nvPicPr>
        <p:blipFill>
          <a:blip r:embed="rId4">
            <a:alphaModFix/>
          </a:blip>
          <a:stretch>
            <a:fillRect/>
          </a:stretch>
        </p:blipFill>
        <p:spPr>
          <a:xfrm>
            <a:off x="399300" y="2383373"/>
            <a:ext cx="6239923" cy="4644193"/>
          </a:xfrm>
          <a:prstGeom prst="rect">
            <a:avLst/>
          </a:prstGeom>
          <a:noFill/>
          <a:ln>
            <a:noFill/>
          </a:ln>
        </p:spPr>
      </p:pic>
      <p:sp>
        <p:nvSpPr>
          <p:cNvPr id="424" name="Google Shape;424;p46"/>
          <p:cNvSpPr txBox="1"/>
          <p:nvPr/>
        </p:nvSpPr>
        <p:spPr>
          <a:xfrm>
            <a:off x="394774" y="7394475"/>
            <a:ext cx="6240000" cy="464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latin typeface="Inter"/>
                <a:ea typeface="Inter"/>
                <a:cs typeface="Inter"/>
                <a:sym typeface="Inter"/>
              </a:rPr>
              <a:t>Source: John Gast, “American Progress,” 1872. Public Domain</a:t>
            </a:r>
            <a:endParaRPr>
              <a:solidFill>
                <a:schemeClr val="dk1"/>
              </a:solidFill>
              <a:latin typeface="Inter"/>
              <a:ea typeface="Inter"/>
              <a:cs typeface="Inter"/>
              <a:sym typeface="Inter"/>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