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5C655E-B776-4D79-BB42-70AFCF043C11}">
  <a:tblStyle styleId="{5A5C655E-B776-4D79-BB42-70AFCF043C1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17FF4D5-9D29-4FCA-920B-E4E18104390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1c8659d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3601c8659d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601ce9cf2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601ce9cf2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601c8659d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601c8659d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{5A5C655E-B776-4D79-BB42-70AFCF043C11}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solidFill>
                          <a:srgbClr val="1F1F1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8" name="Google Shape;68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{5A5C655E-B776-4D79-BB42-70AFCF043C11}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study of places and the relationships between people and their environments</a:t>
                      </a:r>
                      <a:endParaRPr sz="1700">
                        <a:solidFill>
                          <a:srgbClr val="1F1F1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since Eratosthenes coined the Greek word ‘geo-graphy’, or ‘earth writing, over 2,200 years ago, written geographies were produced for and by a small elite… Today, huge swaths of the earth’s population have ready access to, and an apparent eagerness for information about places, peoples and events…” 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Alastair Bonnett,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Geography?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2008.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Geography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idx="2" type="body"/>
          </p:nvPr>
        </p:nvSpPr>
        <p:spPr>
          <a:xfrm>
            <a:off x="3898350" y="29200"/>
            <a:ext cx="1347300" cy="341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A-Z Guide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791600" y="207950"/>
            <a:ext cx="7739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boxes, write a country for each letter of the alphabet. Put the word in the box with the first letter of the word. Try to use as many letters as you can!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3" name="Google Shape;83;p17"/>
          <p:cNvGraphicFramePr/>
          <p:nvPr/>
        </p:nvGraphicFramePr>
        <p:xfrm>
          <a:off x="612375" y="713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{E17FF4D5-9D29-4FCA-920B-E4E18104390E}</a:tableStyleId>
              </a:tblPr>
              <a:tblGrid>
                <a:gridCol w="2725875"/>
                <a:gridCol w="2725875"/>
                <a:gridCol w="2725875"/>
              </a:tblGrid>
              <a:tr h="3810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Topic: Geographical Features of the World (Countries, Landforms, Environments)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G: 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H: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I: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J: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K: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N: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Q: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V: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X: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Y: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Z: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84" name="Google Shape;84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