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2" r:id="rId5"/>
    <p:sldMasterId id="2147483673" r:id="rId6"/>
  </p:sldMasterIdLst>
  <p:notesMasterIdLst>
    <p:notesMasterId r:id="rId7"/>
  </p:notesMasterIdLst>
  <p:sldIdLst>
    <p:sldId id="256" r:id="rId8"/>
    <p:sldId id="257" r:id="rId9"/>
    <p:sldId id="258" r:id="rId10"/>
  </p:sldIdLst>
  <p:sldSz cy="5143500" cx="9144000"/>
  <p:notesSz cx="6858000" cy="9144000"/>
  <p:embeddedFontLst>
    <p:embeddedFont>
      <p:font typeface="Halant SemiBold"/>
      <p:regular r:id="rId11"/>
      <p:bold r:id="rId12"/>
    </p:embeddedFont>
    <p:embeddedFont>
      <p:font typeface="Inter SemiBold"/>
      <p:regular r:id="rId13"/>
      <p:bold r:id="rId14"/>
      <p:italic r:id="rId15"/>
      <p:boldItalic r:id="rId16"/>
    </p:embeddedFont>
    <p:embeddedFont>
      <p:font typeface="Inter"/>
      <p:regular r:id="rId17"/>
      <p:bold r:id="rId18"/>
      <p:italic r:id="rId19"/>
      <p:boldItalic r:id="rId20"/>
    </p:embeddedFont>
    <p:embeddedFont>
      <p:font typeface="Plus Jakarta Sans"/>
      <p:regular r:id="rId21"/>
      <p:bold r:id="rId22"/>
      <p:italic r:id="rId23"/>
      <p:boldItalic r:id="rId2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A1C0F6E7-169A-45CC-A6E3-E806704EE8DC}">
  <a:tblStyle styleId="{A1C0F6E7-169A-45CC-A6E3-E806704EE8DC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2CF5DB13-37DD-46A7-98DA-D3AB809AD2BF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Inter-boldItalic.fntdata"/><Relationship Id="rId11" Type="http://schemas.openxmlformats.org/officeDocument/2006/relationships/font" Target="fonts/HalantSemiBold-regular.fntdata"/><Relationship Id="rId22" Type="http://schemas.openxmlformats.org/officeDocument/2006/relationships/font" Target="fonts/PlusJakartaSans-bold.fntdata"/><Relationship Id="rId10" Type="http://schemas.openxmlformats.org/officeDocument/2006/relationships/slide" Target="slides/slide3.xml"/><Relationship Id="rId21" Type="http://schemas.openxmlformats.org/officeDocument/2006/relationships/font" Target="fonts/PlusJakartaSans-regular.fntdata"/><Relationship Id="rId13" Type="http://schemas.openxmlformats.org/officeDocument/2006/relationships/font" Target="fonts/InterSemiBold-regular.fntdata"/><Relationship Id="rId24" Type="http://schemas.openxmlformats.org/officeDocument/2006/relationships/font" Target="fonts/PlusJakartaSans-boldItalic.fntdata"/><Relationship Id="rId12" Type="http://schemas.openxmlformats.org/officeDocument/2006/relationships/font" Target="fonts/HalantSemiBold-bold.fntdata"/><Relationship Id="rId23" Type="http://schemas.openxmlformats.org/officeDocument/2006/relationships/font" Target="fonts/PlusJakartaSans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5" Type="http://schemas.openxmlformats.org/officeDocument/2006/relationships/font" Target="fonts/InterSemiBold-italic.fntdata"/><Relationship Id="rId14" Type="http://schemas.openxmlformats.org/officeDocument/2006/relationships/font" Target="fonts/InterSemiBold-bold.fntdata"/><Relationship Id="rId17" Type="http://schemas.openxmlformats.org/officeDocument/2006/relationships/font" Target="fonts/Inter-regular.fntdata"/><Relationship Id="rId16" Type="http://schemas.openxmlformats.org/officeDocument/2006/relationships/font" Target="fonts/InterSemiBold-boldItalic.fntdata"/><Relationship Id="rId5" Type="http://schemas.openxmlformats.org/officeDocument/2006/relationships/slideMaster" Target="slideMasters/slideMaster1.xml"/><Relationship Id="rId19" Type="http://schemas.openxmlformats.org/officeDocument/2006/relationships/font" Target="fonts/Inter-italic.fntdata"/><Relationship Id="rId6" Type="http://schemas.openxmlformats.org/officeDocument/2006/relationships/slideMaster" Target="slideMasters/slideMaster2.xml"/><Relationship Id="rId18" Type="http://schemas.openxmlformats.org/officeDocument/2006/relationships/font" Target="fonts/Inter-bold.fntdata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36149ff8eba_0_14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g36149ff8eba_0_14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36149ff8f70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g36149ff8f70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36149ff8eba_0_1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36149ff8eba_0_1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6" name="Google Shape;56;p1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>
  <p:cSld name="SECTION_HEADER_1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4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9" name="Google Shape;59;p14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Google Shape;60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1" name="Google Shape;61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2" name="Google Shape;62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Google Shape;71;p1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Google Shape;72;p1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7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5" name="Google Shape;75;p17"/>
          <p:cNvSpPr txBox="1"/>
          <p:nvPr>
            <p:ph idx="1" type="subTitle"/>
          </p:nvPr>
        </p:nvSpPr>
        <p:spPr>
          <a:xfrm>
            <a:off x="1143000" y="2701528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6" name="Google Shape;76;p17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Google Shape;77;p17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Google Shape;78;p17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1" name="Google Shape;81;p18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2" name="Google Shape;82;p18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Google Shape;83;p18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4" name="Google Shape;84;p18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7" name="Google Shape;87;p19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8" name="Google Shape;88;p19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9" name="Google Shape;89;p19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0" name="Google Shape;90;p19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0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93" name="Google Shape;93;p20"/>
          <p:cNvSpPr txBox="1"/>
          <p:nvPr>
            <p:ph idx="1" type="body"/>
          </p:nvPr>
        </p:nvSpPr>
        <p:spPr>
          <a:xfrm>
            <a:off x="6286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4" name="Google Shape;94;p20"/>
          <p:cNvSpPr txBox="1"/>
          <p:nvPr>
            <p:ph idx="2" type="body"/>
          </p:nvPr>
        </p:nvSpPr>
        <p:spPr>
          <a:xfrm>
            <a:off x="46291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5" name="Google Shape;95;p20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6" name="Google Shape;96;p20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7" name="Google Shape;97;p20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1"/>
          <p:cNvSpPr txBox="1"/>
          <p:nvPr>
            <p:ph type="title"/>
          </p:nvPr>
        </p:nvSpPr>
        <p:spPr>
          <a:xfrm>
            <a:off x="629841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00" name="Google Shape;100;p21"/>
          <p:cNvSpPr txBox="1"/>
          <p:nvPr>
            <p:ph idx="1" type="body"/>
          </p:nvPr>
        </p:nvSpPr>
        <p:spPr>
          <a:xfrm>
            <a:off x="629841" y="1260872"/>
            <a:ext cx="38685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1" name="Google Shape;101;p21"/>
          <p:cNvSpPr txBox="1"/>
          <p:nvPr>
            <p:ph idx="2" type="body"/>
          </p:nvPr>
        </p:nvSpPr>
        <p:spPr>
          <a:xfrm>
            <a:off x="629841" y="1878806"/>
            <a:ext cx="38685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2" name="Google Shape;102;p21"/>
          <p:cNvSpPr txBox="1"/>
          <p:nvPr>
            <p:ph idx="3" type="body"/>
          </p:nvPr>
        </p:nvSpPr>
        <p:spPr>
          <a:xfrm>
            <a:off x="4629150" y="1260872"/>
            <a:ext cx="38874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3" name="Google Shape;103;p21"/>
          <p:cNvSpPr txBox="1"/>
          <p:nvPr>
            <p:ph idx="4" type="body"/>
          </p:nvPr>
        </p:nvSpPr>
        <p:spPr>
          <a:xfrm>
            <a:off x="4629150" y="1878806"/>
            <a:ext cx="38874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4" name="Google Shape;104;p21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5" name="Google Shape;105;p21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6" name="Google Shape;106;p21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2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09" name="Google Shape;109;p22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0" name="Google Shape;110;p22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1" name="Google Shape;111;p22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14" name="Google Shape;114;p23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5" name="Google Shape;115;p23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6" name="Google Shape;116;p2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7" name="Google Shape;117;p2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8" name="Google Shape;118;p2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4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21" name="Google Shape;121;p24"/>
          <p:cNvSpPr/>
          <p:nvPr>
            <p:ph idx="2" type="pic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2" name="Google Shape;122;p24"/>
          <p:cNvSpPr txBox="1"/>
          <p:nvPr>
            <p:ph idx="1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3" name="Google Shape;123;p2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4" name="Google Shape;124;p2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5" name="Google Shape;125;p2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5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28" name="Google Shape;128;p25"/>
          <p:cNvSpPr txBox="1"/>
          <p:nvPr>
            <p:ph idx="1" type="body"/>
          </p:nvPr>
        </p:nvSpPr>
        <p:spPr>
          <a:xfrm rot="5400000">
            <a:off x="2940300" y="-942431"/>
            <a:ext cx="3263400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9" name="Google Shape;129;p2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0" name="Google Shape;130;p2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1" name="Google Shape;131;p2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6"/>
          <p:cNvSpPr txBox="1"/>
          <p:nvPr>
            <p:ph type="title"/>
          </p:nvPr>
        </p:nvSpPr>
        <p:spPr>
          <a:xfrm rot="5400000">
            <a:off x="5350050" y="1467544"/>
            <a:ext cx="4359000" cy="19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34" name="Google Shape;134;p26"/>
          <p:cNvSpPr txBox="1"/>
          <p:nvPr>
            <p:ph idx="1" type="body"/>
          </p:nvPr>
        </p:nvSpPr>
        <p:spPr>
          <a:xfrm rot="5400000">
            <a:off x="1349475" y="-447056"/>
            <a:ext cx="4359000" cy="58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5" name="Google Shape;135;p2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6" name="Google Shape;136;p2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7" name="Google Shape;137;p2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5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65" name="Google Shape;65;p15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Google Shape;66;p1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7" name="Google Shape;67;p1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8" name="Google Shape;68;p1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2" name="Google Shape;142;p27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{A1C0F6E7-169A-45CC-A6E3-E806704EE8DC}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143" name="Google Shape;143;p27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44" name="Google Shape;144;p27"/>
          <p:cNvSpPr txBox="1"/>
          <p:nvPr/>
        </p:nvSpPr>
        <p:spPr>
          <a:xfrm>
            <a:off x="1324050" y="4622275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9" name="Google Shape;149;p28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{A1C0F6E7-169A-45CC-A6E3-E806704EE8DC}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the order in which a series of events happened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Inter"/>
                          <a:ea typeface="Inter"/>
                          <a:cs typeface="Inter"/>
                          <a:sym typeface="Inter"/>
                        </a:rPr>
                        <a:t>“But chronology is only a prerequisite for historical understanding, not an end in itself.”</a:t>
                      </a:r>
                      <a:endParaRPr sz="16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30200" lvl="0" marL="45720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SzPts val="1600"/>
                        <a:buFont typeface="Inter"/>
                        <a:buChar char="-"/>
                      </a:pPr>
                      <a:r>
                        <a:rPr lang="en" sz="1600">
                          <a:latin typeface="Inter"/>
                          <a:ea typeface="Inter"/>
                          <a:cs typeface="Inter"/>
                          <a:sym typeface="Inter"/>
                        </a:rPr>
                        <a:t>Stéphane Lévesque, </a:t>
                      </a:r>
                      <a:r>
                        <a:rPr i="1" lang="en" sz="1600">
                          <a:latin typeface="Inter"/>
                          <a:ea typeface="Inter"/>
                          <a:cs typeface="Inter"/>
                          <a:sym typeface="Inter"/>
                        </a:rPr>
                        <a:t>Thinking Historically: Educating Students for the Twenty-First Century,</a:t>
                      </a:r>
                      <a:r>
                        <a:rPr lang="en" sz="1600">
                          <a:latin typeface="Inter"/>
                          <a:ea typeface="Inter"/>
                          <a:cs typeface="Inter"/>
                          <a:sym typeface="Inter"/>
                        </a:rPr>
                        <a:t> 2008.</a:t>
                      </a:r>
                      <a:endParaRPr sz="16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150" name="Google Shape;150;p28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Chronology</a:t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1" name="Google Shape;151;p28"/>
          <p:cNvSpPr txBox="1"/>
          <p:nvPr/>
        </p:nvSpPr>
        <p:spPr>
          <a:xfrm>
            <a:off x="1324050" y="4622275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6" name="Google Shape;156;p29"/>
          <p:cNvGraphicFramePr/>
          <p:nvPr/>
        </p:nvGraphicFramePr>
        <p:xfrm>
          <a:off x="204050" y="3423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{2CF5DB13-37DD-46A7-98DA-D3AB809AD2BF}</a:tableStyleId>
              </a:tblPr>
              <a:tblGrid>
                <a:gridCol w="2586825"/>
              </a:tblGrid>
              <a:tr h="6752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3200">
                          <a:solidFill>
                            <a:schemeClr val="dk1"/>
                          </a:solidFill>
                          <a:latin typeface="Halant SemiBold"/>
                          <a:ea typeface="Halant SemiBold"/>
                          <a:cs typeface="Halant SemiBold"/>
                          <a:sym typeface="Halant SemiBold"/>
                        </a:rPr>
                        <a:t>Give One</a:t>
                      </a:r>
                      <a:endParaRPr>
                        <a:latin typeface="Halant SemiBold"/>
                        <a:ea typeface="Halant SemiBold"/>
                        <a:cs typeface="Halant SemiBold"/>
                        <a:sym typeface="Halant SemiBol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8E0A3"/>
                    </a:solidFill>
                  </a:tcPr>
                </a:tc>
              </a:tr>
              <a:tr h="17199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Inter SemiBold"/>
                          <a:ea typeface="Inter SemiBold"/>
                          <a:cs typeface="Inter SemiBold"/>
                          <a:sym typeface="Inter SemiBold"/>
                        </a:rPr>
                        <a:t>PROMPT:</a:t>
                      </a:r>
                      <a:endParaRPr>
                        <a:solidFill>
                          <a:schemeClr val="dk1"/>
                        </a:solidFill>
                        <a:latin typeface="Inter SemiBold"/>
                        <a:ea typeface="Inter SemiBold"/>
                        <a:cs typeface="Inter SemiBold"/>
                        <a:sym typeface="Inter SemiBold"/>
                      </a:endParaRPr>
                    </a:p>
                    <a:p>
                      <a:pPr indent="-190500" lvl="0" marL="2286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Summarize your personality in one word.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190500" lvl="0" marL="2286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One question you have about this course as of today.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2072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Inter SemiBold"/>
                          <a:ea typeface="Inter SemiBold"/>
                          <a:cs typeface="Inter SemiBold"/>
                          <a:sym typeface="Inter SemiBold"/>
                        </a:rPr>
                        <a:t>MY ANSWER:</a:t>
                      </a:r>
                      <a:endParaRPr>
                        <a:solidFill>
                          <a:schemeClr val="dk1"/>
                        </a:solidFill>
                        <a:latin typeface="Inter SemiBold"/>
                        <a:ea typeface="Inter SemiBold"/>
                        <a:cs typeface="Inter SemiBold"/>
                        <a:sym typeface="Inter SemiBold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157" name="Google Shape;157;p29"/>
          <p:cNvGraphicFramePr/>
          <p:nvPr/>
        </p:nvGraphicFramePr>
        <p:xfrm>
          <a:off x="2790900" y="3423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{2CF5DB13-37DD-46A7-98DA-D3AB809AD2BF}</a:tableStyleId>
              </a:tblPr>
              <a:tblGrid>
                <a:gridCol w="2056775"/>
                <a:gridCol w="2056775"/>
                <a:gridCol w="2056775"/>
              </a:tblGrid>
              <a:tr h="675200">
                <a:tc gridSpan="3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3200">
                          <a:solidFill>
                            <a:schemeClr val="dk1"/>
                          </a:solidFill>
                          <a:latin typeface="Halant SemiBold"/>
                          <a:ea typeface="Halant SemiBold"/>
                          <a:cs typeface="Halant SemiBold"/>
                          <a:sym typeface="Halant SemiBold"/>
                        </a:rPr>
                        <a:t>Get One</a:t>
                      </a:r>
                      <a:endParaRPr>
                        <a:latin typeface="Halant SemiBold"/>
                        <a:ea typeface="Halant SemiBold"/>
                        <a:cs typeface="Halant SemiBold"/>
                        <a:sym typeface="Halant SemiBol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8E0A3"/>
                    </a:solidFill>
                  </a:tcPr>
                </a:tc>
                <a:tc hMerge="1"/>
                <a:tc hMerge="1"/>
              </a:tr>
              <a:tr h="1297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  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  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  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297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  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  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  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297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  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  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  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58" name="Google Shape;158;p29"/>
          <p:cNvSpPr txBox="1"/>
          <p:nvPr/>
        </p:nvSpPr>
        <p:spPr>
          <a:xfrm>
            <a:off x="1324050" y="4712575"/>
            <a:ext cx="6495900" cy="3798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