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8.xml"/>
  <Override ContentType="application/vnd.openxmlformats-officedocument.presentationml.notesSlide+xml" PartName="/ppt/notesSlides/notesSlide7.xml"/>
  <Override ContentType="application/vnd.openxmlformats-officedocument.presentationml.notesSlide+xml" PartName="/ppt/notesSlides/notesSlide2.xml"/>
  <Override ContentType="application/vnd.openxmlformats-officedocument.presentationml.notesSlide+xml" PartName="/ppt/notesSlides/notesSlide5.xml"/>
  <Override ContentType="application/vnd.openxmlformats-officedocument.presentationml.notesSlide+xml" PartName="/ppt/notesSlides/notesSlide4.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22.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9.xml"/>
  <Override ContentType="application/vnd.openxmlformats-officedocument.presentationml.slideLayout+xml" PartName="/ppt/slideLayouts/slideLayout19.xml"/>
  <Override ContentType="application/vnd.openxmlformats-officedocument.presentationml.slideLayout+xml" PartName="/ppt/slideLayouts/slideLayout4.xml"/>
  <Override ContentType="application/vnd.openxmlformats-officedocument.presentationml.slideLayout+xml" PartName="/ppt/slideLayouts/slideLayout17.xml"/>
  <Override ContentType="application/vnd.openxmlformats-officedocument.presentationml.slideLayout+xml" PartName="/ppt/slideLayouts/slideLayout1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6.xml"/>
  <Override ContentType="application/vnd.openxmlformats-officedocument.presentationml.slideLayout+xml" PartName="/ppt/slideLayouts/slideLayout23.xml"/>
  <Override ContentType="application/vnd.openxmlformats-officedocument.presentationml.slideLayout+xml" PartName="/ppt/slideLayouts/slideLayout8.xml"/>
  <Override ContentType="application/vnd.openxmlformats-officedocument.presentationml.slideLayout+xml" PartName="/ppt/slideLayouts/slideLayout21.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6.xml"/>
  <Override ContentType="application/vnd.openxmlformats-officedocument.presentationml.slide+xml" PartName="/ppt/slides/slide9.xml"/>
  <Override ContentType="application/vnd.openxmlformats-officedocument.presentationml.slide+xml" PartName="/ppt/slides/slide5.xml"/>
  <Override ContentType="application/vnd.openxmlformats-officedocument.presentationml.slide+xml" PartName="/ppt/slides/slide8.xml"/>
  <Override ContentType="application/vnd.openxmlformats-officedocument.presentationml.slide+xml" PartName="/ppt/slides/slide7.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71" r:id="rId4"/>
    <p:sldMasterId id="2147483672" r:id="rId5"/>
  </p:sldMasterIdLst>
  <p:notesMasterIdLst>
    <p:notesMasterId r:id="rId6"/>
  </p:notesMasterIdLst>
  <p:sldIdLst>
    <p:sldId id="256" r:id="rId7"/>
    <p:sldId id="257" r:id="rId8"/>
    <p:sldId id="258" r:id="rId9"/>
    <p:sldId id="259" r:id="rId10"/>
    <p:sldId id="260" r:id="rId11"/>
    <p:sldId id="261" r:id="rId12"/>
    <p:sldId id="262" r:id="rId13"/>
    <p:sldId id="263" r:id="rId14"/>
    <p:sldId id="264" r:id="rId15"/>
  </p:sldIdLst>
  <p:sldSz cy="5143500" cx="9144000"/>
  <p:notesSz cx="6858000" cy="9144000"/>
  <p:embeddedFontLst>
    <p:embeddedFont>
      <p:font typeface="Halant"/>
      <p:bold r:id="rId16"/>
    </p:embeddedFont>
    <p:embeddedFont>
      <p:font typeface="Inter"/>
      <p:regular r:id="rId17"/>
      <p:bold r:id="rId18"/>
      <p:italic r:id="rId19"/>
      <p:boldItalic r:id="rId20"/>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747775"/>
          </p15:clr>
        </p15:guide>
        <p15:guide id="2" pos="2880">
          <p15:clr>
            <a:srgbClr val="747775"/>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font" Target="fonts/Inter-boldItalic.fntdata"/><Relationship Id="rId11" Type="http://schemas.openxmlformats.org/officeDocument/2006/relationships/slide" Target="slides/slide5.xml"/><Relationship Id="rId10" Type="http://schemas.openxmlformats.org/officeDocument/2006/relationships/slide" Target="slides/slide4.xml"/><Relationship Id="rId13" Type="http://schemas.openxmlformats.org/officeDocument/2006/relationships/slide" Target="slides/slide7.xml"/><Relationship Id="rId12" Type="http://schemas.openxmlformats.org/officeDocument/2006/relationships/slide" Target="slides/slide6.xml"/><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3.xml"/><Relationship Id="rId15" Type="http://schemas.openxmlformats.org/officeDocument/2006/relationships/slide" Target="slides/slide9.xml"/><Relationship Id="rId14" Type="http://schemas.openxmlformats.org/officeDocument/2006/relationships/slide" Target="slides/slide8.xml"/><Relationship Id="rId17" Type="http://schemas.openxmlformats.org/officeDocument/2006/relationships/font" Target="fonts/Inter-regular.fntdata"/><Relationship Id="rId16" Type="http://schemas.openxmlformats.org/officeDocument/2006/relationships/font" Target="fonts/Halant-bold.fntdata"/><Relationship Id="rId5" Type="http://schemas.openxmlformats.org/officeDocument/2006/relationships/slideMaster" Target="slideMasters/slideMaster2.xml"/><Relationship Id="rId19" Type="http://schemas.openxmlformats.org/officeDocument/2006/relationships/font" Target="fonts/Inter-italic.fntdata"/><Relationship Id="rId6" Type="http://schemas.openxmlformats.org/officeDocument/2006/relationships/notesMaster" Target="notesMasters/notesMaster1.xml"/><Relationship Id="rId18" Type="http://schemas.openxmlformats.org/officeDocument/2006/relationships/font" Target="fonts/Inter-bold.fntdata"/><Relationship Id="rId7" Type="http://schemas.openxmlformats.org/officeDocument/2006/relationships/slide" Target="slides/slide1.xml"/><Relationship Id="rId8"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1" name="Shape 131"/>
        <p:cNvGrpSpPr/>
        <p:nvPr/>
      </p:nvGrpSpPr>
      <p:grpSpPr>
        <a:xfrm>
          <a:off x="0" y="0"/>
          <a:ext cx="0" cy="0"/>
          <a:chOff x="0" y="0"/>
          <a:chExt cx="0" cy="0"/>
        </a:xfrm>
      </p:grpSpPr>
      <p:sp>
        <p:nvSpPr>
          <p:cNvPr id="132" name="Google Shape;132;g35d51d8ad1c_0_28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33" name="Google Shape;133;g35d51d8ad1c_0_280: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2" name="Shape 152"/>
        <p:cNvGrpSpPr/>
        <p:nvPr/>
      </p:nvGrpSpPr>
      <p:grpSpPr>
        <a:xfrm>
          <a:off x="0" y="0"/>
          <a:ext cx="0" cy="0"/>
          <a:chOff x="0" y="0"/>
          <a:chExt cx="0" cy="0"/>
        </a:xfrm>
      </p:grpSpPr>
      <p:sp>
        <p:nvSpPr>
          <p:cNvPr id="153" name="Google Shape;153;g35d51d8ad1c_0_49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54" name="Google Shape;154;g35d51d8ad1c_0_490: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2" name="Shape 172"/>
        <p:cNvGrpSpPr/>
        <p:nvPr/>
      </p:nvGrpSpPr>
      <p:grpSpPr>
        <a:xfrm>
          <a:off x="0" y="0"/>
          <a:ext cx="0" cy="0"/>
          <a:chOff x="0" y="0"/>
          <a:chExt cx="0" cy="0"/>
        </a:xfrm>
      </p:grpSpPr>
      <p:sp>
        <p:nvSpPr>
          <p:cNvPr id="173" name="Google Shape;173;g35d51d8ad1c_0_50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74" name="Google Shape;174;g35d51d8ad1c_0_509: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4" name="Shape 194"/>
        <p:cNvGrpSpPr/>
        <p:nvPr/>
      </p:nvGrpSpPr>
      <p:grpSpPr>
        <a:xfrm>
          <a:off x="0" y="0"/>
          <a:ext cx="0" cy="0"/>
          <a:chOff x="0" y="0"/>
          <a:chExt cx="0" cy="0"/>
        </a:xfrm>
      </p:grpSpPr>
      <p:sp>
        <p:nvSpPr>
          <p:cNvPr id="195" name="Google Shape;195;g33fd6142371_1_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96" name="Google Shape;196;g33fd6142371_1_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0" name="Shape 200"/>
        <p:cNvGrpSpPr/>
        <p:nvPr/>
      </p:nvGrpSpPr>
      <p:grpSpPr>
        <a:xfrm>
          <a:off x="0" y="0"/>
          <a:ext cx="0" cy="0"/>
          <a:chOff x="0" y="0"/>
          <a:chExt cx="0" cy="0"/>
        </a:xfrm>
      </p:grpSpPr>
      <p:sp>
        <p:nvSpPr>
          <p:cNvPr id="201" name="Google Shape;201;g33fd6142371_1_2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02" name="Google Shape;202;g33fd6142371_1_2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6" name="Shape 206"/>
        <p:cNvGrpSpPr/>
        <p:nvPr/>
      </p:nvGrpSpPr>
      <p:grpSpPr>
        <a:xfrm>
          <a:off x="0" y="0"/>
          <a:ext cx="0" cy="0"/>
          <a:chOff x="0" y="0"/>
          <a:chExt cx="0" cy="0"/>
        </a:xfrm>
      </p:grpSpPr>
      <p:sp>
        <p:nvSpPr>
          <p:cNvPr id="207" name="Google Shape;207;g33fd6142371_1_2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08" name="Google Shape;208;g33fd6142371_1_2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3" name="Shape 213"/>
        <p:cNvGrpSpPr/>
        <p:nvPr/>
      </p:nvGrpSpPr>
      <p:grpSpPr>
        <a:xfrm>
          <a:off x="0" y="0"/>
          <a:ext cx="0" cy="0"/>
          <a:chOff x="0" y="0"/>
          <a:chExt cx="0" cy="0"/>
        </a:xfrm>
      </p:grpSpPr>
      <p:sp>
        <p:nvSpPr>
          <p:cNvPr id="214" name="Google Shape;214;g3541a2a9a12_0_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15" name="Google Shape;215;g3541a2a9a12_0_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9" name="Shape 219"/>
        <p:cNvGrpSpPr/>
        <p:nvPr/>
      </p:nvGrpSpPr>
      <p:grpSpPr>
        <a:xfrm>
          <a:off x="0" y="0"/>
          <a:ext cx="0" cy="0"/>
          <a:chOff x="0" y="0"/>
          <a:chExt cx="0" cy="0"/>
        </a:xfrm>
      </p:grpSpPr>
      <p:sp>
        <p:nvSpPr>
          <p:cNvPr id="220" name="Google Shape;220;g33fd6142371_1_3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21" name="Google Shape;221;g33fd6142371_1_3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6" name="Shape 226"/>
        <p:cNvGrpSpPr/>
        <p:nvPr/>
      </p:nvGrpSpPr>
      <p:grpSpPr>
        <a:xfrm>
          <a:off x="0" y="0"/>
          <a:ext cx="0" cy="0"/>
          <a:chOff x="0" y="0"/>
          <a:chExt cx="0" cy="0"/>
        </a:xfrm>
      </p:grpSpPr>
      <p:sp>
        <p:nvSpPr>
          <p:cNvPr id="227" name="Google Shape;227;g33fd6142371_1_3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28" name="Google Shape;228;g33fd6142371_1_3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311708" y="744575"/>
            <a:ext cx="8520600" cy="2052600"/>
          </a:xfrm>
          <a:prstGeom prst="rect">
            <a:avLst/>
          </a:prstGeom>
        </p:spPr>
        <p:txBody>
          <a:bodyPr anchorCtr="0" anchor="b" bIns="91425" lIns="91425" spcFirstLastPara="1" rIns="91425" wrap="square" tIns="91425">
            <a:norm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Google Shape;11;p2"/>
          <p:cNvSpPr txBox="1"/>
          <p:nvPr>
            <p:ph idx="1" type="subTitle"/>
          </p:nvPr>
        </p:nvSpPr>
        <p:spPr>
          <a:xfrm>
            <a:off x="311700" y="2834125"/>
            <a:ext cx="8520600" cy="7926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311700" y="1106125"/>
            <a:ext cx="8520600" cy="1963500"/>
          </a:xfrm>
          <a:prstGeom prst="rect">
            <a:avLst/>
          </a:prstGeom>
        </p:spPr>
        <p:txBody>
          <a:bodyPr anchorCtr="0" anchor="b" bIns="91425" lIns="91425" spcFirstLastPara="1" rIns="91425" wrap="square" tIns="91425">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p:nvPr>
            <p:ph idx="1" type="body"/>
          </p:nvPr>
        </p:nvSpPr>
        <p:spPr>
          <a:xfrm>
            <a:off x="311700" y="3152225"/>
            <a:ext cx="8520600" cy="1300800"/>
          </a:xfrm>
          <a:prstGeom prst="rect">
            <a:avLst/>
          </a:prstGeom>
        </p:spPr>
        <p:txBody>
          <a:bodyPr anchorCtr="0" anchor="t" bIns="91425" lIns="91425" spcFirstLastPara="1" rIns="91425" wrap="square" tIns="91425">
            <a:normAutofit/>
          </a:bodyPr>
          <a:lstStyle>
            <a:lvl1pPr indent="-342900" lvl="0" marL="457200" algn="ctr">
              <a:spcBef>
                <a:spcPts val="0"/>
              </a:spcBef>
              <a:spcAft>
                <a:spcPts val="0"/>
              </a:spcAft>
              <a:buSzPts val="1800"/>
              <a:buChar char="●"/>
              <a:defRPr/>
            </a:lvl1pPr>
            <a:lvl2pPr indent="-317500" lvl="1" marL="914400" algn="ctr">
              <a:spcBef>
                <a:spcPts val="0"/>
              </a:spcBef>
              <a:spcAft>
                <a:spcPts val="0"/>
              </a:spcAft>
              <a:buSzPts val="1400"/>
              <a:buChar char="○"/>
              <a:defRPr/>
            </a:lvl2pPr>
            <a:lvl3pPr indent="-317500" lvl="2" marL="1371600" algn="ctr">
              <a:spcBef>
                <a:spcPts val="0"/>
              </a:spcBef>
              <a:spcAft>
                <a:spcPts val="0"/>
              </a:spcAft>
              <a:buSzPts val="1400"/>
              <a:buChar char="■"/>
              <a:defRPr/>
            </a:lvl3pPr>
            <a:lvl4pPr indent="-317500" lvl="3" marL="1828800" algn="ctr">
              <a:spcBef>
                <a:spcPts val="0"/>
              </a:spcBef>
              <a:spcAft>
                <a:spcPts val="0"/>
              </a:spcAft>
              <a:buSzPts val="1400"/>
              <a:buChar char="●"/>
              <a:defRPr/>
            </a:lvl4pPr>
            <a:lvl5pPr indent="-317500" lvl="4" marL="2286000" algn="ctr">
              <a:spcBef>
                <a:spcPts val="0"/>
              </a:spcBef>
              <a:spcAft>
                <a:spcPts val="0"/>
              </a:spcAft>
              <a:buSzPts val="1400"/>
              <a:buChar char="○"/>
              <a:defRPr/>
            </a:lvl5pPr>
            <a:lvl6pPr indent="-317500" lvl="5" marL="2743200" algn="ctr">
              <a:spcBef>
                <a:spcPts val="0"/>
              </a:spcBef>
              <a:spcAft>
                <a:spcPts val="0"/>
              </a:spcAft>
              <a:buSzPts val="1400"/>
              <a:buChar char="■"/>
              <a:defRPr/>
            </a:lvl6pPr>
            <a:lvl7pPr indent="-317500" lvl="6" marL="3200400" algn="ctr">
              <a:spcBef>
                <a:spcPts val="0"/>
              </a:spcBef>
              <a:spcAft>
                <a:spcPts val="0"/>
              </a:spcAft>
              <a:buSzPts val="1400"/>
              <a:buChar char="●"/>
              <a:defRPr/>
            </a:lvl7pPr>
            <a:lvl8pPr indent="-317500" lvl="7" marL="3657600" algn="ctr">
              <a:spcBef>
                <a:spcPts val="0"/>
              </a:spcBef>
              <a:spcAft>
                <a:spcPts val="0"/>
              </a:spcAft>
              <a:buSzPts val="1400"/>
              <a:buChar char="○"/>
              <a:defRPr/>
            </a:lvl8pPr>
            <a:lvl9pPr indent="-317500" lvl="8" marL="4114800" algn="ctr">
              <a:spcBef>
                <a:spcPts val="0"/>
              </a:spcBef>
              <a:spcAft>
                <a:spcPts val="0"/>
              </a:spcAft>
              <a:buSzPts val="1400"/>
              <a:buChar char="■"/>
              <a:defRPr/>
            </a:lvl9pPr>
          </a:lstStyle>
          <a:p/>
        </p:txBody>
      </p:sp>
      <p:sp>
        <p:nvSpPr>
          <p:cNvPr id="47" name="Google Shape;47;p11"/>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p:cSld name="SECTION_HEADER_1">
    <p:spTree>
      <p:nvGrpSpPr>
        <p:cNvPr id="50" name="Shape 50"/>
        <p:cNvGrpSpPr/>
        <p:nvPr/>
      </p:nvGrpSpPr>
      <p:grpSpPr>
        <a:xfrm>
          <a:off x="0" y="0"/>
          <a:ext cx="0" cy="0"/>
          <a:chOff x="0" y="0"/>
          <a:chExt cx="0" cy="0"/>
        </a:xfrm>
      </p:grpSpPr>
      <p:sp>
        <p:nvSpPr>
          <p:cNvPr id="51" name="Google Shape;51;p13"/>
          <p:cNvSpPr txBox="1"/>
          <p:nvPr>
            <p:ph type="title"/>
          </p:nvPr>
        </p:nvSpPr>
        <p:spPr>
          <a:xfrm>
            <a:off x="623888" y="1282304"/>
            <a:ext cx="7886700" cy="2139600"/>
          </a:xfrm>
          <a:prstGeom prst="rect">
            <a:avLst/>
          </a:prstGeom>
          <a:noFill/>
          <a:ln>
            <a:noFill/>
          </a:ln>
        </p:spPr>
        <p:txBody>
          <a:bodyPr anchorCtr="0" anchor="b" bIns="34275" lIns="68575" spcFirstLastPara="1" rIns="68575" wrap="square" tIns="34275">
            <a:normAutofit/>
          </a:bodyPr>
          <a:lstStyle>
            <a:lvl1pPr lvl="0" marR="0" rtl="0" algn="l">
              <a:lnSpc>
                <a:spcPct val="90000"/>
              </a:lnSpc>
              <a:spcBef>
                <a:spcPts val="0"/>
              </a:spcBef>
              <a:spcAft>
                <a:spcPts val="0"/>
              </a:spcAft>
              <a:buClr>
                <a:schemeClr val="dk1"/>
              </a:buClr>
              <a:buSzPts val="4500"/>
              <a:buFont typeface="Calibri"/>
              <a:buNone/>
              <a:defRPr b="0" i="0" sz="4500" u="none" cap="none" strike="noStrike">
                <a:solidFill>
                  <a:schemeClr val="dk1"/>
                </a:solidFill>
                <a:latin typeface="Calibri"/>
                <a:ea typeface="Calibri"/>
                <a:cs typeface="Calibri"/>
                <a:sym typeface="Calibri"/>
              </a:defRPr>
            </a:lvl1pPr>
            <a:lvl2pPr lvl="1" rtl="0">
              <a:spcBef>
                <a:spcPts val="0"/>
              </a:spcBef>
              <a:spcAft>
                <a:spcPts val="0"/>
              </a:spcAft>
              <a:buSzPts val="2800"/>
              <a:buNone/>
              <a:defRPr sz="1400"/>
            </a:lvl2pPr>
            <a:lvl3pPr lvl="2" rtl="0">
              <a:spcBef>
                <a:spcPts val="0"/>
              </a:spcBef>
              <a:spcAft>
                <a:spcPts val="0"/>
              </a:spcAft>
              <a:buSzPts val="2800"/>
              <a:buNone/>
              <a:defRPr sz="1400"/>
            </a:lvl3pPr>
            <a:lvl4pPr lvl="3" rtl="0">
              <a:spcBef>
                <a:spcPts val="0"/>
              </a:spcBef>
              <a:spcAft>
                <a:spcPts val="0"/>
              </a:spcAft>
              <a:buSzPts val="2800"/>
              <a:buNone/>
              <a:defRPr sz="1400"/>
            </a:lvl4pPr>
            <a:lvl5pPr lvl="4" rtl="0">
              <a:spcBef>
                <a:spcPts val="0"/>
              </a:spcBef>
              <a:spcAft>
                <a:spcPts val="0"/>
              </a:spcAft>
              <a:buSzPts val="2800"/>
              <a:buNone/>
              <a:defRPr sz="1400"/>
            </a:lvl5pPr>
            <a:lvl6pPr lvl="5" rtl="0">
              <a:spcBef>
                <a:spcPts val="0"/>
              </a:spcBef>
              <a:spcAft>
                <a:spcPts val="0"/>
              </a:spcAft>
              <a:buSzPts val="2800"/>
              <a:buNone/>
              <a:defRPr sz="1400"/>
            </a:lvl6pPr>
            <a:lvl7pPr lvl="6" rtl="0">
              <a:spcBef>
                <a:spcPts val="0"/>
              </a:spcBef>
              <a:spcAft>
                <a:spcPts val="0"/>
              </a:spcAft>
              <a:buSzPts val="2800"/>
              <a:buNone/>
              <a:defRPr sz="1400"/>
            </a:lvl7pPr>
            <a:lvl8pPr lvl="7" rtl="0">
              <a:spcBef>
                <a:spcPts val="0"/>
              </a:spcBef>
              <a:spcAft>
                <a:spcPts val="0"/>
              </a:spcAft>
              <a:buSzPts val="2800"/>
              <a:buNone/>
              <a:defRPr sz="1400"/>
            </a:lvl8pPr>
            <a:lvl9pPr lvl="8" rtl="0">
              <a:spcBef>
                <a:spcPts val="0"/>
              </a:spcBef>
              <a:spcAft>
                <a:spcPts val="0"/>
              </a:spcAft>
              <a:buSzPts val="2800"/>
              <a:buNone/>
              <a:defRPr sz="1400"/>
            </a:lvl9pPr>
          </a:lstStyle>
          <a:p/>
        </p:txBody>
      </p:sp>
      <p:sp>
        <p:nvSpPr>
          <p:cNvPr id="52" name="Google Shape;52;p13"/>
          <p:cNvSpPr txBox="1"/>
          <p:nvPr>
            <p:ph idx="1" type="body"/>
          </p:nvPr>
        </p:nvSpPr>
        <p:spPr>
          <a:xfrm>
            <a:off x="623888" y="3442097"/>
            <a:ext cx="7886700" cy="1125300"/>
          </a:xfrm>
          <a:prstGeom prst="rect">
            <a:avLst/>
          </a:prstGeom>
          <a:noFill/>
          <a:ln>
            <a:noFill/>
          </a:ln>
        </p:spPr>
        <p:txBody>
          <a:bodyPr anchorCtr="0" anchor="t" bIns="34275" lIns="68575" spcFirstLastPara="1" rIns="68575" wrap="square" tIns="34275">
            <a:normAutofit/>
          </a:bodyPr>
          <a:lstStyle>
            <a:lvl1pPr indent="-228600" lvl="0" marL="457200" marR="0" rtl="0" algn="l">
              <a:lnSpc>
                <a:spcPct val="90000"/>
              </a:lnSpc>
              <a:spcBef>
                <a:spcPts val="800"/>
              </a:spcBef>
              <a:spcAft>
                <a:spcPts val="0"/>
              </a:spcAft>
              <a:buClr>
                <a:srgbClr val="888888"/>
              </a:buClr>
              <a:buSzPts val="1800"/>
              <a:buFont typeface="Arial"/>
              <a:buNone/>
              <a:defRPr b="0" i="0" sz="1800" u="none" cap="none" strike="noStrike">
                <a:solidFill>
                  <a:srgbClr val="888888"/>
                </a:solidFill>
                <a:latin typeface="Calibri"/>
                <a:ea typeface="Calibri"/>
                <a:cs typeface="Calibri"/>
                <a:sym typeface="Calibri"/>
              </a:defRPr>
            </a:lvl1pPr>
            <a:lvl2pPr indent="-228600" lvl="1" marL="914400" marR="0" rtl="0" algn="l">
              <a:lnSpc>
                <a:spcPct val="90000"/>
              </a:lnSpc>
              <a:spcBef>
                <a:spcPts val="1200"/>
              </a:spcBef>
              <a:spcAft>
                <a:spcPts val="0"/>
              </a:spcAft>
              <a:buClr>
                <a:srgbClr val="888888"/>
              </a:buClr>
              <a:buSzPts val="1500"/>
              <a:buFont typeface="Arial"/>
              <a:buNone/>
              <a:defRPr b="0" i="0" sz="1500" u="none" cap="none" strike="noStrike">
                <a:solidFill>
                  <a:srgbClr val="888888"/>
                </a:solidFill>
                <a:latin typeface="Calibri"/>
                <a:ea typeface="Calibri"/>
                <a:cs typeface="Calibri"/>
                <a:sym typeface="Calibri"/>
              </a:defRPr>
            </a:lvl2pPr>
            <a:lvl3pPr indent="-228600" lvl="2" marL="1371600" marR="0" rtl="0" algn="l">
              <a:lnSpc>
                <a:spcPct val="90000"/>
              </a:lnSpc>
              <a:spcBef>
                <a:spcPts val="1200"/>
              </a:spcBef>
              <a:spcAft>
                <a:spcPts val="0"/>
              </a:spcAft>
              <a:buClr>
                <a:srgbClr val="888888"/>
              </a:buClr>
              <a:buSzPts val="1400"/>
              <a:buFont typeface="Arial"/>
              <a:buNone/>
              <a:defRPr b="0" i="0" sz="1400" u="none" cap="none" strike="noStrike">
                <a:solidFill>
                  <a:srgbClr val="888888"/>
                </a:solidFill>
                <a:latin typeface="Calibri"/>
                <a:ea typeface="Calibri"/>
                <a:cs typeface="Calibri"/>
                <a:sym typeface="Calibri"/>
              </a:defRPr>
            </a:lvl3pPr>
            <a:lvl4pPr indent="-228600" lvl="3" marL="1828800" marR="0" rtl="0" algn="l">
              <a:lnSpc>
                <a:spcPct val="90000"/>
              </a:lnSpc>
              <a:spcBef>
                <a:spcPts val="1200"/>
              </a:spcBef>
              <a:spcAft>
                <a:spcPts val="0"/>
              </a:spcAft>
              <a:buClr>
                <a:srgbClr val="888888"/>
              </a:buClr>
              <a:buSzPts val="1200"/>
              <a:buFont typeface="Arial"/>
              <a:buNone/>
              <a:defRPr b="0" i="0" sz="1200" u="none" cap="none" strike="noStrike">
                <a:solidFill>
                  <a:srgbClr val="888888"/>
                </a:solidFill>
                <a:latin typeface="Calibri"/>
                <a:ea typeface="Calibri"/>
                <a:cs typeface="Calibri"/>
                <a:sym typeface="Calibri"/>
              </a:defRPr>
            </a:lvl4pPr>
            <a:lvl5pPr indent="-228600" lvl="4" marL="2286000" marR="0" rtl="0" algn="l">
              <a:lnSpc>
                <a:spcPct val="90000"/>
              </a:lnSpc>
              <a:spcBef>
                <a:spcPts val="1200"/>
              </a:spcBef>
              <a:spcAft>
                <a:spcPts val="0"/>
              </a:spcAft>
              <a:buClr>
                <a:srgbClr val="888888"/>
              </a:buClr>
              <a:buSzPts val="1200"/>
              <a:buFont typeface="Arial"/>
              <a:buNone/>
              <a:defRPr b="0" i="0" sz="1200" u="none" cap="none" strike="noStrike">
                <a:solidFill>
                  <a:srgbClr val="888888"/>
                </a:solidFill>
                <a:latin typeface="Calibri"/>
                <a:ea typeface="Calibri"/>
                <a:cs typeface="Calibri"/>
                <a:sym typeface="Calibri"/>
              </a:defRPr>
            </a:lvl5pPr>
            <a:lvl6pPr indent="-228600" lvl="5" marL="2743200" marR="0" rtl="0" algn="l">
              <a:lnSpc>
                <a:spcPct val="90000"/>
              </a:lnSpc>
              <a:spcBef>
                <a:spcPts val="1200"/>
              </a:spcBef>
              <a:spcAft>
                <a:spcPts val="0"/>
              </a:spcAft>
              <a:buClr>
                <a:srgbClr val="888888"/>
              </a:buClr>
              <a:buSzPts val="1200"/>
              <a:buFont typeface="Arial"/>
              <a:buNone/>
              <a:defRPr b="0" i="0" sz="1200" u="none" cap="none" strike="noStrike">
                <a:solidFill>
                  <a:srgbClr val="888888"/>
                </a:solidFill>
                <a:latin typeface="Calibri"/>
                <a:ea typeface="Calibri"/>
                <a:cs typeface="Calibri"/>
                <a:sym typeface="Calibri"/>
              </a:defRPr>
            </a:lvl6pPr>
            <a:lvl7pPr indent="-228600" lvl="6" marL="3200400" marR="0" rtl="0" algn="l">
              <a:lnSpc>
                <a:spcPct val="90000"/>
              </a:lnSpc>
              <a:spcBef>
                <a:spcPts val="1200"/>
              </a:spcBef>
              <a:spcAft>
                <a:spcPts val="0"/>
              </a:spcAft>
              <a:buClr>
                <a:srgbClr val="888888"/>
              </a:buClr>
              <a:buSzPts val="1200"/>
              <a:buFont typeface="Arial"/>
              <a:buNone/>
              <a:defRPr b="0" i="0" sz="1200" u="none" cap="none" strike="noStrike">
                <a:solidFill>
                  <a:srgbClr val="888888"/>
                </a:solidFill>
                <a:latin typeface="Calibri"/>
                <a:ea typeface="Calibri"/>
                <a:cs typeface="Calibri"/>
                <a:sym typeface="Calibri"/>
              </a:defRPr>
            </a:lvl7pPr>
            <a:lvl8pPr indent="-228600" lvl="7" marL="3657600" marR="0" rtl="0" algn="l">
              <a:lnSpc>
                <a:spcPct val="90000"/>
              </a:lnSpc>
              <a:spcBef>
                <a:spcPts val="1200"/>
              </a:spcBef>
              <a:spcAft>
                <a:spcPts val="0"/>
              </a:spcAft>
              <a:buClr>
                <a:srgbClr val="888888"/>
              </a:buClr>
              <a:buSzPts val="1200"/>
              <a:buFont typeface="Arial"/>
              <a:buNone/>
              <a:defRPr b="0" i="0" sz="1200" u="none" cap="none" strike="noStrike">
                <a:solidFill>
                  <a:srgbClr val="888888"/>
                </a:solidFill>
                <a:latin typeface="Calibri"/>
                <a:ea typeface="Calibri"/>
                <a:cs typeface="Calibri"/>
                <a:sym typeface="Calibri"/>
              </a:defRPr>
            </a:lvl8pPr>
            <a:lvl9pPr indent="-228600" lvl="8" marL="4114800" marR="0" rtl="0" algn="l">
              <a:lnSpc>
                <a:spcPct val="90000"/>
              </a:lnSpc>
              <a:spcBef>
                <a:spcPts val="1200"/>
              </a:spcBef>
              <a:spcAft>
                <a:spcPts val="1200"/>
              </a:spcAft>
              <a:buClr>
                <a:srgbClr val="888888"/>
              </a:buClr>
              <a:buSzPts val="1200"/>
              <a:buFont typeface="Arial"/>
              <a:buNone/>
              <a:defRPr b="0" i="0" sz="1200" u="none" cap="none" strike="noStrike">
                <a:solidFill>
                  <a:srgbClr val="888888"/>
                </a:solidFill>
                <a:latin typeface="Calibri"/>
                <a:ea typeface="Calibri"/>
                <a:cs typeface="Calibri"/>
                <a:sym typeface="Calibri"/>
              </a:defRPr>
            </a:lvl9pPr>
          </a:lstStyle>
          <a:p/>
        </p:txBody>
      </p:sp>
      <p:sp>
        <p:nvSpPr>
          <p:cNvPr id="53" name="Google Shape;53;p13"/>
          <p:cNvSpPr txBox="1"/>
          <p:nvPr>
            <p:ph idx="10" type="dt"/>
          </p:nvPr>
        </p:nvSpPr>
        <p:spPr>
          <a:xfrm>
            <a:off x="628650" y="4767263"/>
            <a:ext cx="2057400" cy="273900"/>
          </a:xfrm>
          <a:prstGeom prst="rect">
            <a:avLst/>
          </a:prstGeom>
          <a:noFill/>
          <a:ln>
            <a:noFill/>
          </a:ln>
        </p:spPr>
        <p:txBody>
          <a:bodyPr anchorCtr="0" anchor="ctr" bIns="34275" lIns="68575" spcFirstLastPara="1" rIns="68575" wrap="square" tIns="34275">
            <a:noAutofit/>
          </a:bodyPr>
          <a:lstStyle>
            <a:lvl1pPr lvl="0" marR="0" rtl="0" algn="l">
              <a:spcBef>
                <a:spcPts val="0"/>
              </a:spcBef>
              <a:spcAft>
                <a:spcPts val="0"/>
              </a:spcAft>
              <a:buSzPts val="1400"/>
              <a:buNone/>
              <a:defRPr sz="900">
                <a:solidFill>
                  <a:srgbClr val="888888"/>
                </a:solidFill>
                <a:latin typeface="Calibri"/>
                <a:ea typeface="Calibri"/>
                <a:cs typeface="Calibri"/>
                <a:sym typeface="Calibri"/>
              </a:defRPr>
            </a:lvl1pPr>
            <a:lvl2pPr lvl="1" marR="0" rtl="0" algn="l">
              <a:spcBef>
                <a:spcPts val="0"/>
              </a:spcBef>
              <a:spcAft>
                <a:spcPts val="0"/>
              </a:spcAft>
              <a:buSzPts val="1400"/>
              <a:buNone/>
              <a:defRPr b="0" i="0" sz="14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4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4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4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4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4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4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400" u="none" cap="none" strike="noStrike">
                <a:solidFill>
                  <a:schemeClr val="dk1"/>
                </a:solidFill>
                <a:latin typeface="Calibri"/>
                <a:ea typeface="Calibri"/>
                <a:cs typeface="Calibri"/>
                <a:sym typeface="Calibri"/>
              </a:defRPr>
            </a:lvl9pPr>
          </a:lstStyle>
          <a:p/>
        </p:txBody>
      </p:sp>
      <p:sp>
        <p:nvSpPr>
          <p:cNvPr id="54" name="Google Shape;54;p13"/>
          <p:cNvSpPr txBox="1"/>
          <p:nvPr>
            <p:ph idx="11" type="ftr"/>
          </p:nvPr>
        </p:nvSpPr>
        <p:spPr>
          <a:xfrm>
            <a:off x="3028950" y="4767263"/>
            <a:ext cx="3086100" cy="273900"/>
          </a:xfrm>
          <a:prstGeom prst="rect">
            <a:avLst/>
          </a:prstGeom>
          <a:noFill/>
          <a:ln>
            <a:noFill/>
          </a:ln>
        </p:spPr>
        <p:txBody>
          <a:bodyPr anchorCtr="0" anchor="ctr" bIns="34275" lIns="68575" spcFirstLastPara="1" rIns="68575" wrap="square" tIns="34275">
            <a:noAutofit/>
          </a:bodyPr>
          <a:lstStyle>
            <a:lvl1pPr lvl="0" marR="0" rtl="0" algn="ctr">
              <a:spcBef>
                <a:spcPts val="0"/>
              </a:spcBef>
              <a:spcAft>
                <a:spcPts val="0"/>
              </a:spcAft>
              <a:buSzPts val="1400"/>
              <a:buNone/>
              <a:defRPr sz="900">
                <a:solidFill>
                  <a:srgbClr val="888888"/>
                </a:solidFill>
                <a:latin typeface="Calibri"/>
                <a:ea typeface="Calibri"/>
                <a:cs typeface="Calibri"/>
                <a:sym typeface="Calibri"/>
              </a:defRPr>
            </a:lvl1pPr>
            <a:lvl2pPr lvl="1" marR="0" rtl="0" algn="l">
              <a:spcBef>
                <a:spcPts val="0"/>
              </a:spcBef>
              <a:spcAft>
                <a:spcPts val="0"/>
              </a:spcAft>
              <a:buSzPts val="1400"/>
              <a:buNone/>
              <a:defRPr b="0" i="0" sz="14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4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4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4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4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4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4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400" u="none" cap="none" strike="noStrike">
                <a:solidFill>
                  <a:schemeClr val="dk1"/>
                </a:solidFill>
                <a:latin typeface="Calibri"/>
                <a:ea typeface="Calibri"/>
                <a:cs typeface="Calibri"/>
                <a:sym typeface="Calibri"/>
              </a:defRPr>
            </a:lvl9pPr>
          </a:lstStyle>
          <a:p/>
        </p:txBody>
      </p:sp>
      <p:sp>
        <p:nvSpPr>
          <p:cNvPr id="55" name="Google Shape;55;p13"/>
          <p:cNvSpPr txBox="1"/>
          <p:nvPr>
            <p:ph idx="12" type="sldNum"/>
          </p:nvPr>
        </p:nvSpPr>
        <p:spPr>
          <a:xfrm>
            <a:off x="6457950" y="4767263"/>
            <a:ext cx="2057400" cy="273900"/>
          </a:xfrm>
          <a:prstGeom prst="rect">
            <a:avLst/>
          </a:prstGeom>
          <a:noFill/>
          <a:ln>
            <a:noFill/>
          </a:ln>
        </p:spPr>
        <p:txBody>
          <a:bodyPr anchorCtr="0" anchor="ctr" bIns="34275" lIns="68575" spcFirstLastPara="1" rIns="68575" wrap="square" tIns="34275">
            <a:normAutofit/>
          </a:bodyPr>
          <a:lstStyle>
            <a:lvl1pPr indent="0" lvl="0" marL="0" marR="0" rtl="0" algn="r">
              <a:spcBef>
                <a:spcPts val="0"/>
              </a:spcBef>
              <a:buNone/>
              <a:defRPr sz="900">
                <a:solidFill>
                  <a:srgbClr val="888888"/>
                </a:solidFill>
                <a:latin typeface="Calibri"/>
                <a:ea typeface="Calibri"/>
                <a:cs typeface="Calibri"/>
                <a:sym typeface="Calibri"/>
              </a:defRPr>
            </a:lvl1pPr>
            <a:lvl2pPr indent="0" lvl="1" marL="0" marR="0" rtl="0" algn="r">
              <a:spcBef>
                <a:spcPts val="0"/>
              </a:spcBef>
              <a:buNone/>
              <a:defRPr sz="900">
                <a:solidFill>
                  <a:srgbClr val="888888"/>
                </a:solidFill>
                <a:latin typeface="Calibri"/>
                <a:ea typeface="Calibri"/>
                <a:cs typeface="Calibri"/>
                <a:sym typeface="Calibri"/>
              </a:defRPr>
            </a:lvl2pPr>
            <a:lvl3pPr indent="0" lvl="2" marL="0" marR="0" rtl="0" algn="r">
              <a:spcBef>
                <a:spcPts val="0"/>
              </a:spcBef>
              <a:buNone/>
              <a:defRPr sz="900">
                <a:solidFill>
                  <a:srgbClr val="888888"/>
                </a:solidFill>
                <a:latin typeface="Calibri"/>
                <a:ea typeface="Calibri"/>
                <a:cs typeface="Calibri"/>
                <a:sym typeface="Calibri"/>
              </a:defRPr>
            </a:lvl3pPr>
            <a:lvl4pPr indent="0" lvl="3" marL="0" marR="0" rtl="0" algn="r">
              <a:spcBef>
                <a:spcPts val="0"/>
              </a:spcBef>
              <a:buNone/>
              <a:defRPr sz="900">
                <a:solidFill>
                  <a:srgbClr val="888888"/>
                </a:solidFill>
                <a:latin typeface="Calibri"/>
                <a:ea typeface="Calibri"/>
                <a:cs typeface="Calibri"/>
                <a:sym typeface="Calibri"/>
              </a:defRPr>
            </a:lvl4pPr>
            <a:lvl5pPr indent="0" lvl="4" marL="0" marR="0" rtl="0" algn="r">
              <a:spcBef>
                <a:spcPts val="0"/>
              </a:spcBef>
              <a:buNone/>
              <a:defRPr sz="900">
                <a:solidFill>
                  <a:srgbClr val="888888"/>
                </a:solidFill>
                <a:latin typeface="Calibri"/>
                <a:ea typeface="Calibri"/>
                <a:cs typeface="Calibri"/>
                <a:sym typeface="Calibri"/>
              </a:defRPr>
            </a:lvl5pPr>
            <a:lvl6pPr indent="0" lvl="5" marL="0" marR="0" rtl="0" algn="r">
              <a:spcBef>
                <a:spcPts val="0"/>
              </a:spcBef>
              <a:buNone/>
              <a:defRPr sz="900">
                <a:solidFill>
                  <a:srgbClr val="888888"/>
                </a:solidFill>
                <a:latin typeface="Calibri"/>
                <a:ea typeface="Calibri"/>
                <a:cs typeface="Calibri"/>
                <a:sym typeface="Calibri"/>
              </a:defRPr>
            </a:lvl6pPr>
            <a:lvl7pPr indent="0" lvl="6" marL="0" marR="0" rtl="0" algn="r">
              <a:spcBef>
                <a:spcPts val="0"/>
              </a:spcBef>
              <a:buNone/>
              <a:defRPr sz="900">
                <a:solidFill>
                  <a:srgbClr val="888888"/>
                </a:solidFill>
                <a:latin typeface="Calibri"/>
                <a:ea typeface="Calibri"/>
                <a:cs typeface="Calibri"/>
                <a:sym typeface="Calibri"/>
              </a:defRPr>
            </a:lvl7pPr>
            <a:lvl8pPr indent="0" lvl="7" marL="0" marR="0" rtl="0" algn="r">
              <a:spcBef>
                <a:spcPts val="0"/>
              </a:spcBef>
              <a:buNone/>
              <a:defRPr sz="900">
                <a:solidFill>
                  <a:srgbClr val="888888"/>
                </a:solidFill>
                <a:latin typeface="Calibri"/>
                <a:ea typeface="Calibri"/>
                <a:cs typeface="Calibri"/>
                <a:sym typeface="Calibri"/>
              </a:defRPr>
            </a:lvl8pPr>
            <a:lvl9pPr indent="0" lvl="8" marL="0" marR="0" rtl="0" algn="r">
              <a:spcBef>
                <a:spcPts val="0"/>
              </a:spcBef>
              <a:buNone/>
              <a:defRPr sz="900">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62" name="Shape 62"/>
        <p:cNvGrpSpPr/>
        <p:nvPr/>
      </p:nvGrpSpPr>
      <p:grpSpPr>
        <a:xfrm>
          <a:off x="0" y="0"/>
          <a:ext cx="0" cy="0"/>
          <a:chOff x="0" y="0"/>
          <a:chExt cx="0" cy="0"/>
        </a:xfrm>
      </p:grpSpPr>
      <p:sp>
        <p:nvSpPr>
          <p:cNvPr id="63" name="Google Shape;63;p15"/>
          <p:cNvSpPr txBox="1"/>
          <p:nvPr>
            <p:ph idx="10" type="dt"/>
          </p:nvPr>
        </p:nvSpPr>
        <p:spPr>
          <a:xfrm>
            <a:off x="228600" y="3178175"/>
            <a:ext cx="1066800" cy="182700"/>
          </a:xfrm>
          <a:prstGeom prst="rect">
            <a:avLst/>
          </a:prstGeom>
          <a:noFill/>
          <a:ln>
            <a:noFill/>
          </a:ln>
        </p:spPr>
        <p:txBody>
          <a:bodyPr anchorCtr="0" anchor="ctr" bIns="22850" lIns="45725" spcFirstLastPara="1" rIns="45725" wrap="square" tIns="22850">
            <a:noAutofit/>
          </a:bodyPr>
          <a:lstStyle>
            <a:lvl1pPr lvl="0" algn="l">
              <a:spcBef>
                <a:spcPts val="0"/>
              </a:spcBef>
              <a:spcAft>
                <a:spcPts val="0"/>
              </a:spcAft>
              <a:buSzPts val="700"/>
              <a:buNone/>
              <a:defRPr/>
            </a:lvl1pPr>
            <a:lvl2pPr lvl="1" algn="l">
              <a:spcBef>
                <a:spcPts val="0"/>
              </a:spcBef>
              <a:spcAft>
                <a:spcPts val="0"/>
              </a:spcAft>
              <a:buSzPts val="700"/>
              <a:buNone/>
              <a:defRPr/>
            </a:lvl2pPr>
            <a:lvl3pPr lvl="2" algn="l">
              <a:spcBef>
                <a:spcPts val="0"/>
              </a:spcBef>
              <a:spcAft>
                <a:spcPts val="0"/>
              </a:spcAft>
              <a:buSzPts val="700"/>
              <a:buNone/>
              <a:defRPr/>
            </a:lvl3pPr>
            <a:lvl4pPr lvl="3" algn="l">
              <a:spcBef>
                <a:spcPts val="0"/>
              </a:spcBef>
              <a:spcAft>
                <a:spcPts val="0"/>
              </a:spcAft>
              <a:buSzPts val="700"/>
              <a:buNone/>
              <a:defRPr/>
            </a:lvl4pPr>
            <a:lvl5pPr lvl="4" algn="l">
              <a:spcBef>
                <a:spcPts val="0"/>
              </a:spcBef>
              <a:spcAft>
                <a:spcPts val="0"/>
              </a:spcAft>
              <a:buSzPts val="700"/>
              <a:buNone/>
              <a:defRPr/>
            </a:lvl5pPr>
            <a:lvl6pPr lvl="5" algn="l">
              <a:spcBef>
                <a:spcPts val="0"/>
              </a:spcBef>
              <a:spcAft>
                <a:spcPts val="0"/>
              </a:spcAft>
              <a:buSzPts val="700"/>
              <a:buNone/>
              <a:defRPr/>
            </a:lvl6pPr>
            <a:lvl7pPr lvl="6" algn="l">
              <a:spcBef>
                <a:spcPts val="0"/>
              </a:spcBef>
              <a:spcAft>
                <a:spcPts val="0"/>
              </a:spcAft>
              <a:buSzPts val="700"/>
              <a:buNone/>
              <a:defRPr/>
            </a:lvl7pPr>
            <a:lvl8pPr lvl="7" algn="l">
              <a:spcBef>
                <a:spcPts val="0"/>
              </a:spcBef>
              <a:spcAft>
                <a:spcPts val="0"/>
              </a:spcAft>
              <a:buSzPts val="700"/>
              <a:buNone/>
              <a:defRPr/>
            </a:lvl8pPr>
            <a:lvl9pPr lvl="8" algn="l">
              <a:spcBef>
                <a:spcPts val="0"/>
              </a:spcBef>
              <a:spcAft>
                <a:spcPts val="0"/>
              </a:spcAft>
              <a:buSzPts val="700"/>
              <a:buNone/>
              <a:defRPr/>
            </a:lvl9pPr>
          </a:lstStyle>
          <a:p/>
        </p:txBody>
      </p:sp>
      <p:sp>
        <p:nvSpPr>
          <p:cNvPr id="64" name="Google Shape;64;p15"/>
          <p:cNvSpPr txBox="1"/>
          <p:nvPr>
            <p:ph idx="11" type="ftr"/>
          </p:nvPr>
        </p:nvSpPr>
        <p:spPr>
          <a:xfrm>
            <a:off x="1562100" y="3178175"/>
            <a:ext cx="1447800" cy="182700"/>
          </a:xfrm>
          <a:prstGeom prst="rect">
            <a:avLst/>
          </a:prstGeom>
          <a:noFill/>
          <a:ln>
            <a:noFill/>
          </a:ln>
        </p:spPr>
        <p:txBody>
          <a:bodyPr anchorCtr="0" anchor="ctr" bIns="22850" lIns="45725" spcFirstLastPara="1" rIns="45725" wrap="square" tIns="22850">
            <a:noAutofit/>
          </a:bodyPr>
          <a:lstStyle>
            <a:lvl1pPr lvl="0" algn="ctr">
              <a:spcBef>
                <a:spcPts val="0"/>
              </a:spcBef>
              <a:spcAft>
                <a:spcPts val="0"/>
              </a:spcAft>
              <a:buSzPts val="700"/>
              <a:buNone/>
              <a:defRPr/>
            </a:lvl1pPr>
            <a:lvl2pPr lvl="1" algn="l">
              <a:spcBef>
                <a:spcPts val="0"/>
              </a:spcBef>
              <a:spcAft>
                <a:spcPts val="0"/>
              </a:spcAft>
              <a:buSzPts val="700"/>
              <a:buNone/>
              <a:defRPr/>
            </a:lvl2pPr>
            <a:lvl3pPr lvl="2" algn="l">
              <a:spcBef>
                <a:spcPts val="0"/>
              </a:spcBef>
              <a:spcAft>
                <a:spcPts val="0"/>
              </a:spcAft>
              <a:buSzPts val="700"/>
              <a:buNone/>
              <a:defRPr/>
            </a:lvl3pPr>
            <a:lvl4pPr lvl="3" algn="l">
              <a:spcBef>
                <a:spcPts val="0"/>
              </a:spcBef>
              <a:spcAft>
                <a:spcPts val="0"/>
              </a:spcAft>
              <a:buSzPts val="700"/>
              <a:buNone/>
              <a:defRPr/>
            </a:lvl4pPr>
            <a:lvl5pPr lvl="4" algn="l">
              <a:spcBef>
                <a:spcPts val="0"/>
              </a:spcBef>
              <a:spcAft>
                <a:spcPts val="0"/>
              </a:spcAft>
              <a:buSzPts val="700"/>
              <a:buNone/>
              <a:defRPr/>
            </a:lvl5pPr>
            <a:lvl6pPr lvl="5" algn="l">
              <a:spcBef>
                <a:spcPts val="0"/>
              </a:spcBef>
              <a:spcAft>
                <a:spcPts val="0"/>
              </a:spcAft>
              <a:buSzPts val="700"/>
              <a:buNone/>
              <a:defRPr/>
            </a:lvl6pPr>
            <a:lvl7pPr lvl="6" algn="l">
              <a:spcBef>
                <a:spcPts val="0"/>
              </a:spcBef>
              <a:spcAft>
                <a:spcPts val="0"/>
              </a:spcAft>
              <a:buSzPts val="700"/>
              <a:buNone/>
              <a:defRPr/>
            </a:lvl7pPr>
            <a:lvl8pPr lvl="7" algn="l">
              <a:spcBef>
                <a:spcPts val="0"/>
              </a:spcBef>
              <a:spcAft>
                <a:spcPts val="0"/>
              </a:spcAft>
              <a:buSzPts val="700"/>
              <a:buNone/>
              <a:defRPr/>
            </a:lvl8pPr>
            <a:lvl9pPr lvl="8" algn="l">
              <a:spcBef>
                <a:spcPts val="0"/>
              </a:spcBef>
              <a:spcAft>
                <a:spcPts val="0"/>
              </a:spcAft>
              <a:buSzPts val="700"/>
              <a:buNone/>
              <a:defRPr/>
            </a:lvl9pPr>
          </a:lstStyle>
          <a:p/>
        </p:txBody>
      </p:sp>
      <p:sp>
        <p:nvSpPr>
          <p:cNvPr id="65" name="Google Shape;65;p15"/>
          <p:cNvSpPr txBox="1"/>
          <p:nvPr>
            <p:ph idx="12" type="sldNum"/>
          </p:nvPr>
        </p:nvSpPr>
        <p:spPr>
          <a:xfrm>
            <a:off x="3276600" y="3178175"/>
            <a:ext cx="1066800" cy="182700"/>
          </a:xfrm>
          <a:prstGeom prst="rect">
            <a:avLst/>
          </a:prstGeom>
          <a:noFill/>
          <a:ln>
            <a:noFill/>
          </a:ln>
        </p:spPr>
        <p:txBody>
          <a:bodyPr anchorCtr="0" anchor="ctr" bIns="22850" lIns="45725" spcFirstLastPara="1" rIns="45725" wrap="square" tIns="2285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66" name="Shape 66"/>
        <p:cNvGrpSpPr/>
        <p:nvPr/>
      </p:nvGrpSpPr>
      <p:grpSpPr>
        <a:xfrm>
          <a:off x="0" y="0"/>
          <a:ext cx="0" cy="0"/>
          <a:chOff x="0" y="0"/>
          <a:chExt cx="0" cy="0"/>
        </a:xfrm>
      </p:grpSpPr>
      <p:sp>
        <p:nvSpPr>
          <p:cNvPr id="67" name="Google Shape;67;p16"/>
          <p:cNvSpPr txBox="1"/>
          <p:nvPr>
            <p:ph type="ctrTitle"/>
          </p:nvPr>
        </p:nvSpPr>
        <p:spPr>
          <a:xfrm>
            <a:off x="342900" y="1065213"/>
            <a:ext cx="3886200" cy="735000"/>
          </a:xfrm>
          <a:prstGeom prst="rect">
            <a:avLst/>
          </a:prstGeom>
          <a:noFill/>
          <a:ln>
            <a:noFill/>
          </a:ln>
        </p:spPr>
        <p:txBody>
          <a:bodyPr anchorCtr="0" anchor="ctr" bIns="22850" lIns="45725" spcFirstLastPara="1" rIns="45725" wrap="square" tIns="22850">
            <a:normAutofit/>
          </a:bodyPr>
          <a:lstStyle>
            <a:lvl1pPr lvl="0" algn="ctr">
              <a:spcBef>
                <a:spcPts val="0"/>
              </a:spcBef>
              <a:spcAft>
                <a:spcPts val="0"/>
              </a:spcAft>
              <a:buClr>
                <a:schemeClr val="dk1"/>
              </a:buClr>
              <a:buSzPts val="900"/>
              <a:buNone/>
              <a:defRPr/>
            </a:lvl1pPr>
            <a:lvl2pPr lvl="1">
              <a:spcBef>
                <a:spcPts val="0"/>
              </a:spcBef>
              <a:spcAft>
                <a:spcPts val="0"/>
              </a:spcAft>
              <a:buSzPts val="700"/>
              <a:buNone/>
              <a:defRPr/>
            </a:lvl2pPr>
            <a:lvl3pPr lvl="2">
              <a:spcBef>
                <a:spcPts val="0"/>
              </a:spcBef>
              <a:spcAft>
                <a:spcPts val="0"/>
              </a:spcAft>
              <a:buSzPts val="700"/>
              <a:buNone/>
              <a:defRPr/>
            </a:lvl3pPr>
            <a:lvl4pPr lvl="3">
              <a:spcBef>
                <a:spcPts val="0"/>
              </a:spcBef>
              <a:spcAft>
                <a:spcPts val="0"/>
              </a:spcAft>
              <a:buSzPts val="700"/>
              <a:buNone/>
              <a:defRPr/>
            </a:lvl4pPr>
            <a:lvl5pPr lvl="4">
              <a:spcBef>
                <a:spcPts val="0"/>
              </a:spcBef>
              <a:spcAft>
                <a:spcPts val="0"/>
              </a:spcAft>
              <a:buSzPts val="700"/>
              <a:buNone/>
              <a:defRPr/>
            </a:lvl5pPr>
            <a:lvl6pPr lvl="5">
              <a:spcBef>
                <a:spcPts val="0"/>
              </a:spcBef>
              <a:spcAft>
                <a:spcPts val="0"/>
              </a:spcAft>
              <a:buSzPts val="700"/>
              <a:buNone/>
              <a:defRPr/>
            </a:lvl6pPr>
            <a:lvl7pPr lvl="6">
              <a:spcBef>
                <a:spcPts val="0"/>
              </a:spcBef>
              <a:spcAft>
                <a:spcPts val="0"/>
              </a:spcAft>
              <a:buSzPts val="700"/>
              <a:buNone/>
              <a:defRPr/>
            </a:lvl7pPr>
            <a:lvl8pPr lvl="7">
              <a:spcBef>
                <a:spcPts val="0"/>
              </a:spcBef>
              <a:spcAft>
                <a:spcPts val="0"/>
              </a:spcAft>
              <a:buSzPts val="700"/>
              <a:buNone/>
              <a:defRPr/>
            </a:lvl8pPr>
            <a:lvl9pPr lvl="8">
              <a:spcBef>
                <a:spcPts val="0"/>
              </a:spcBef>
              <a:spcAft>
                <a:spcPts val="0"/>
              </a:spcAft>
              <a:buSzPts val="700"/>
              <a:buNone/>
              <a:defRPr/>
            </a:lvl9pPr>
          </a:lstStyle>
          <a:p/>
        </p:txBody>
      </p:sp>
      <p:sp>
        <p:nvSpPr>
          <p:cNvPr id="68" name="Google Shape;68;p16"/>
          <p:cNvSpPr txBox="1"/>
          <p:nvPr>
            <p:ph idx="1" type="subTitle"/>
          </p:nvPr>
        </p:nvSpPr>
        <p:spPr>
          <a:xfrm>
            <a:off x="685800" y="1943100"/>
            <a:ext cx="3200400" cy="876300"/>
          </a:xfrm>
          <a:prstGeom prst="rect">
            <a:avLst/>
          </a:prstGeom>
          <a:noFill/>
          <a:ln>
            <a:noFill/>
          </a:ln>
        </p:spPr>
        <p:txBody>
          <a:bodyPr anchorCtr="0" anchor="t" bIns="22850" lIns="45725" spcFirstLastPara="1" rIns="45725" wrap="square" tIns="22850">
            <a:normAutofit/>
          </a:bodyPr>
          <a:lstStyle>
            <a:lvl1pPr lvl="0" algn="ctr">
              <a:spcBef>
                <a:spcPts val="300"/>
              </a:spcBef>
              <a:spcAft>
                <a:spcPts val="0"/>
              </a:spcAft>
              <a:buClr>
                <a:srgbClr val="888888"/>
              </a:buClr>
              <a:buSzPts val="1600"/>
              <a:buNone/>
              <a:defRPr>
                <a:solidFill>
                  <a:srgbClr val="888888"/>
                </a:solidFill>
              </a:defRPr>
            </a:lvl1pPr>
            <a:lvl2pPr lvl="1" algn="ctr">
              <a:spcBef>
                <a:spcPts val="300"/>
              </a:spcBef>
              <a:spcAft>
                <a:spcPts val="0"/>
              </a:spcAft>
              <a:buClr>
                <a:srgbClr val="888888"/>
              </a:buClr>
              <a:buSzPts val="1400"/>
              <a:buNone/>
              <a:defRPr>
                <a:solidFill>
                  <a:srgbClr val="888888"/>
                </a:solidFill>
              </a:defRPr>
            </a:lvl2pPr>
            <a:lvl3pPr lvl="2" algn="ctr">
              <a:spcBef>
                <a:spcPts val="200"/>
              </a:spcBef>
              <a:spcAft>
                <a:spcPts val="0"/>
              </a:spcAft>
              <a:buClr>
                <a:srgbClr val="888888"/>
              </a:buClr>
              <a:buSzPts val="1200"/>
              <a:buNone/>
              <a:defRPr>
                <a:solidFill>
                  <a:srgbClr val="888888"/>
                </a:solidFill>
              </a:defRPr>
            </a:lvl3pPr>
            <a:lvl4pPr lvl="3" algn="ctr">
              <a:spcBef>
                <a:spcPts val="200"/>
              </a:spcBef>
              <a:spcAft>
                <a:spcPts val="0"/>
              </a:spcAft>
              <a:buClr>
                <a:srgbClr val="888888"/>
              </a:buClr>
              <a:buSzPts val="1000"/>
              <a:buNone/>
              <a:defRPr>
                <a:solidFill>
                  <a:srgbClr val="888888"/>
                </a:solidFill>
              </a:defRPr>
            </a:lvl4pPr>
            <a:lvl5pPr lvl="4" algn="ctr">
              <a:spcBef>
                <a:spcPts val="200"/>
              </a:spcBef>
              <a:spcAft>
                <a:spcPts val="0"/>
              </a:spcAft>
              <a:buClr>
                <a:srgbClr val="888888"/>
              </a:buClr>
              <a:buSzPts val="1000"/>
              <a:buNone/>
              <a:defRPr>
                <a:solidFill>
                  <a:srgbClr val="888888"/>
                </a:solidFill>
              </a:defRPr>
            </a:lvl5pPr>
            <a:lvl6pPr lvl="5" algn="ctr">
              <a:spcBef>
                <a:spcPts val="200"/>
              </a:spcBef>
              <a:spcAft>
                <a:spcPts val="0"/>
              </a:spcAft>
              <a:buClr>
                <a:srgbClr val="888888"/>
              </a:buClr>
              <a:buSzPts val="1000"/>
              <a:buNone/>
              <a:defRPr>
                <a:solidFill>
                  <a:srgbClr val="888888"/>
                </a:solidFill>
              </a:defRPr>
            </a:lvl6pPr>
            <a:lvl7pPr lvl="6" algn="ctr">
              <a:spcBef>
                <a:spcPts val="200"/>
              </a:spcBef>
              <a:spcAft>
                <a:spcPts val="0"/>
              </a:spcAft>
              <a:buClr>
                <a:srgbClr val="888888"/>
              </a:buClr>
              <a:buSzPts val="1000"/>
              <a:buNone/>
              <a:defRPr>
                <a:solidFill>
                  <a:srgbClr val="888888"/>
                </a:solidFill>
              </a:defRPr>
            </a:lvl7pPr>
            <a:lvl8pPr lvl="7" algn="ctr">
              <a:spcBef>
                <a:spcPts val="200"/>
              </a:spcBef>
              <a:spcAft>
                <a:spcPts val="0"/>
              </a:spcAft>
              <a:buClr>
                <a:srgbClr val="888888"/>
              </a:buClr>
              <a:buSzPts val="1000"/>
              <a:buNone/>
              <a:defRPr>
                <a:solidFill>
                  <a:srgbClr val="888888"/>
                </a:solidFill>
              </a:defRPr>
            </a:lvl8pPr>
            <a:lvl9pPr lvl="8" algn="ctr">
              <a:spcBef>
                <a:spcPts val="200"/>
              </a:spcBef>
              <a:spcAft>
                <a:spcPts val="0"/>
              </a:spcAft>
              <a:buClr>
                <a:srgbClr val="888888"/>
              </a:buClr>
              <a:buSzPts val="1000"/>
              <a:buNone/>
              <a:defRPr>
                <a:solidFill>
                  <a:srgbClr val="888888"/>
                </a:solidFill>
              </a:defRPr>
            </a:lvl9pPr>
          </a:lstStyle>
          <a:p/>
        </p:txBody>
      </p:sp>
      <p:sp>
        <p:nvSpPr>
          <p:cNvPr id="69" name="Google Shape;69;p16"/>
          <p:cNvSpPr txBox="1"/>
          <p:nvPr>
            <p:ph idx="10" type="dt"/>
          </p:nvPr>
        </p:nvSpPr>
        <p:spPr>
          <a:xfrm>
            <a:off x="228600" y="3178175"/>
            <a:ext cx="1066800" cy="182700"/>
          </a:xfrm>
          <a:prstGeom prst="rect">
            <a:avLst/>
          </a:prstGeom>
          <a:noFill/>
          <a:ln>
            <a:noFill/>
          </a:ln>
        </p:spPr>
        <p:txBody>
          <a:bodyPr anchorCtr="0" anchor="ctr" bIns="22850" lIns="45725" spcFirstLastPara="1" rIns="45725" wrap="square" tIns="22850">
            <a:noAutofit/>
          </a:bodyPr>
          <a:lstStyle>
            <a:lvl1pPr lvl="0" algn="l">
              <a:spcBef>
                <a:spcPts val="0"/>
              </a:spcBef>
              <a:spcAft>
                <a:spcPts val="0"/>
              </a:spcAft>
              <a:buSzPts val="700"/>
              <a:buNone/>
              <a:defRPr/>
            </a:lvl1pPr>
            <a:lvl2pPr lvl="1" algn="l">
              <a:spcBef>
                <a:spcPts val="0"/>
              </a:spcBef>
              <a:spcAft>
                <a:spcPts val="0"/>
              </a:spcAft>
              <a:buSzPts val="700"/>
              <a:buNone/>
              <a:defRPr/>
            </a:lvl2pPr>
            <a:lvl3pPr lvl="2" algn="l">
              <a:spcBef>
                <a:spcPts val="0"/>
              </a:spcBef>
              <a:spcAft>
                <a:spcPts val="0"/>
              </a:spcAft>
              <a:buSzPts val="700"/>
              <a:buNone/>
              <a:defRPr/>
            </a:lvl3pPr>
            <a:lvl4pPr lvl="3" algn="l">
              <a:spcBef>
                <a:spcPts val="0"/>
              </a:spcBef>
              <a:spcAft>
                <a:spcPts val="0"/>
              </a:spcAft>
              <a:buSzPts val="700"/>
              <a:buNone/>
              <a:defRPr/>
            </a:lvl4pPr>
            <a:lvl5pPr lvl="4" algn="l">
              <a:spcBef>
                <a:spcPts val="0"/>
              </a:spcBef>
              <a:spcAft>
                <a:spcPts val="0"/>
              </a:spcAft>
              <a:buSzPts val="700"/>
              <a:buNone/>
              <a:defRPr/>
            </a:lvl5pPr>
            <a:lvl6pPr lvl="5" algn="l">
              <a:spcBef>
                <a:spcPts val="0"/>
              </a:spcBef>
              <a:spcAft>
                <a:spcPts val="0"/>
              </a:spcAft>
              <a:buSzPts val="700"/>
              <a:buNone/>
              <a:defRPr/>
            </a:lvl6pPr>
            <a:lvl7pPr lvl="6" algn="l">
              <a:spcBef>
                <a:spcPts val="0"/>
              </a:spcBef>
              <a:spcAft>
                <a:spcPts val="0"/>
              </a:spcAft>
              <a:buSzPts val="700"/>
              <a:buNone/>
              <a:defRPr/>
            </a:lvl7pPr>
            <a:lvl8pPr lvl="7" algn="l">
              <a:spcBef>
                <a:spcPts val="0"/>
              </a:spcBef>
              <a:spcAft>
                <a:spcPts val="0"/>
              </a:spcAft>
              <a:buSzPts val="700"/>
              <a:buNone/>
              <a:defRPr/>
            </a:lvl8pPr>
            <a:lvl9pPr lvl="8" algn="l">
              <a:spcBef>
                <a:spcPts val="0"/>
              </a:spcBef>
              <a:spcAft>
                <a:spcPts val="0"/>
              </a:spcAft>
              <a:buSzPts val="700"/>
              <a:buNone/>
              <a:defRPr/>
            </a:lvl9pPr>
          </a:lstStyle>
          <a:p/>
        </p:txBody>
      </p:sp>
      <p:sp>
        <p:nvSpPr>
          <p:cNvPr id="70" name="Google Shape;70;p16"/>
          <p:cNvSpPr txBox="1"/>
          <p:nvPr>
            <p:ph idx="11" type="ftr"/>
          </p:nvPr>
        </p:nvSpPr>
        <p:spPr>
          <a:xfrm>
            <a:off x="1562100" y="3178175"/>
            <a:ext cx="1447800" cy="182700"/>
          </a:xfrm>
          <a:prstGeom prst="rect">
            <a:avLst/>
          </a:prstGeom>
          <a:noFill/>
          <a:ln>
            <a:noFill/>
          </a:ln>
        </p:spPr>
        <p:txBody>
          <a:bodyPr anchorCtr="0" anchor="ctr" bIns="22850" lIns="45725" spcFirstLastPara="1" rIns="45725" wrap="square" tIns="22850">
            <a:noAutofit/>
          </a:bodyPr>
          <a:lstStyle>
            <a:lvl1pPr lvl="0" algn="ctr">
              <a:spcBef>
                <a:spcPts val="0"/>
              </a:spcBef>
              <a:spcAft>
                <a:spcPts val="0"/>
              </a:spcAft>
              <a:buSzPts val="700"/>
              <a:buNone/>
              <a:defRPr/>
            </a:lvl1pPr>
            <a:lvl2pPr lvl="1" algn="l">
              <a:spcBef>
                <a:spcPts val="0"/>
              </a:spcBef>
              <a:spcAft>
                <a:spcPts val="0"/>
              </a:spcAft>
              <a:buSzPts val="700"/>
              <a:buNone/>
              <a:defRPr/>
            </a:lvl2pPr>
            <a:lvl3pPr lvl="2" algn="l">
              <a:spcBef>
                <a:spcPts val="0"/>
              </a:spcBef>
              <a:spcAft>
                <a:spcPts val="0"/>
              </a:spcAft>
              <a:buSzPts val="700"/>
              <a:buNone/>
              <a:defRPr/>
            </a:lvl3pPr>
            <a:lvl4pPr lvl="3" algn="l">
              <a:spcBef>
                <a:spcPts val="0"/>
              </a:spcBef>
              <a:spcAft>
                <a:spcPts val="0"/>
              </a:spcAft>
              <a:buSzPts val="700"/>
              <a:buNone/>
              <a:defRPr/>
            </a:lvl4pPr>
            <a:lvl5pPr lvl="4" algn="l">
              <a:spcBef>
                <a:spcPts val="0"/>
              </a:spcBef>
              <a:spcAft>
                <a:spcPts val="0"/>
              </a:spcAft>
              <a:buSzPts val="700"/>
              <a:buNone/>
              <a:defRPr/>
            </a:lvl5pPr>
            <a:lvl6pPr lvl="5" algn="l">
              <a:spcBef>
                <a:spcPts val="0"/>
              </a:spcBef>
              <a:spcAft>
                <a:spcPts val="0"/>
              </a:spcAft>
              <a:buSzPts val="700"/>
              <a:buNone/>
              <a:defRPr/>
            </a:lvl6pPr>
            <a:lvl7pPr lvl="6" algn="l">
              <a:spcBef>
                <a:spcPts val="0"/>
              </a:spcBef>
              <a:spcAft>
                <a:spcPts val="0"/>
              </a:spcAft>
              <a:buSzPts val="700"/>
              <a:buNone/>
              <a:defRPr/>
            </a:lvl7pPr>
            <a:lvl8pPr lvl="7" algn="l">
              <a:spcBef>
                <a:spcPts val="0"/>
              </a:spcBef>
              <a:spcAft>
                <a:spcPts val="0"/>
              </a:spcAft>
              <a:buSzPts val="700"/>
              <a:buNone/>
              <a:defRPr/>
            </a:lvl8pPr>
            <a:lvl9pPr lvl="8" algn="l">
              <a:spcBef>
                <a:spcPts val="0"/>
              </a:spcBef>
              <a:spcAft>
                <a:spcPts val="0"/>
              </a:spcAft>
              <a:buSzPts val="700"/>
              <a:buNone/>
              <a:defRPr/>
            </a:lvl9pPr>
          </a:lstStyle>
          <a:p/>
        </p:txBody>
      </p:sp>
      <p:sp>
        <p:nvSpPr>
          <p:cNvPr id="71" name="Google Shape;71;p16"/>
          <p:cNvSpPr txBox="1"/>
          <p:nvPr>
            <p:ph idx="12" type="sldNum"/>
          </p:nvPr>
        </p:nvSpPr>
        <p:spPr>
          <a:xfrm>
            <a:off x="3276600" y="3178175"/>
            <a:ext cx="1066800" cy="182700"/>
          </a:xfrm>
          <a:prstGeom prst="rect">
            <a:avLst/>
          </a:prstGeom>
          <a:noFill/>
          <a:ln>
            <a:noFill/>
          </a:ln>
        </p:spPr>
        <p:txBody>
          <a:bodyPr anchorCtr="0" anchor="ctr" bIns="22850" lIns="45725" spcFirstLastPara="1" rIns="45725" wrap="square" tIns="2285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72" name="Shape 72"/>
        <p:cNvGrpSpPr/>
        <p:nvPr/>
      </p:nvGrpSpPr>
      <p:grpSpPr>
        <a:xfrm>
          <a:off x="0" y="0"/>
          <a:ext cx="0" cy="0"/>
          <a:chOff x="0" y="0"/>
          <a:chExt cx="0" cy="0"/>
        </a:xfrm>
      </p:grpSpPr>
      <p:sp>
        <p:nvSpPr>
          <p:cNvPr id="73" name="Google Shape;73;p17"/>
          <p:cNvSpPr txBox="1"/>
          <p:nvPr>
            <p:ph type="title"/>
          </p:nvPr>
        </p:nvSpPr>
        <p:spPr>
          <a:xfrm>
            <a:off x="228600" y="137319"/>
            <a:ext cx="4114800" cy="571500"/>
          </a:xfrm>
          <a:prstGeom prst="rect">
            <a:avLst/>
          </a:prstGeom>
          <a:noFill/>
          <a:ln>
            <a:noFill/>
          </a:ln>
        </p:spPr>
        <p:txBody>
          <a:bodyPr anchorCtr="0" anchor="ctr" bIns="22850" lIns="45725" spcFirstLastPara="1" rIns="45725" wrap="square" tIns="22850">
            <a:normAutofit/>
          </a:bodyPr>
          <a:lstStyle>
            <a:lvl1pPr lvl="0" algn="ctr">
              <a:spcBef>
                <a:spcPts val="0"/>
              </a:spcBef>
              <a:spcAft>
                <a:spcPts val="0"/>
              </a:spcAft>
              <a:buClr>
                <a:schemeClr val="dk1"/>
              </a:buClr>
              <a:buSzPts val="900"/>
              <a:buNone/>
              <a:defRPr/>
            </a:lvl1pPr>
            <a:lvl2pPr lvl="1">
              <a:spcBef>
                <a:spcPts val="0"/>
              </a:spcBef>
              <a:spcAft>
                <a:spcPts val="0"/>
              </a:spcAft>
              <a:buSzPts val="700"/>
              <a:buNone/>
              <a:defRPr/>
            </a:lvl2pPr>
            <a:lvl3pPr lvl="2">
              <a:spcBef>
                <a:spcPts val="0"/>
              </a:spcBef>
              <a:spcAft>
                <a:spcPts val="0"/>
              </a:spcAft>
              <a:buSzPts val="700"/>
              <a:buNone/>
              <a:defRPr/>
            </a:lvl3pPr>
            <a:lvl4pPr lvl="3">
              <a:spcBef>
                <a:spcPts val="0"/>
              </a:spcBef>
              <a:spcAft>
                <a:spcPts val="0"/>
              </a:spcAft>
              <a:buSzPts val="700"/>
              <a:buNone/>
              <a:defRPr/>
            </a:lvl4pPr>
            <a:lvl5pPr lvl="4">
              <a:spcBef>
                <a:spcPts val="0"/>
              </a:spcBef>
              <a:spcAft>
                <a:spcPts val="0"/>
              </a:spcAft>
              <a:buSzPts val="700"/>
              <a:buNone/>
              <a:defRPr/>
            </a:lvl5pPr>
            <a:lvl6pPr lvl="5">
              <a:spcBef>
                <a:spcPts val="0"/>
              </a:spcBef>
              <a:spcAft>
                <a:spcPts val="0"/>
              </a:spcAft>
              <a:buSzPts val="700"/>
              <a:buNone/>
              <a:defRPr/>
            </a:lvl6pPr>
            <a:lvl7pPr lvl="6">
              <a:spcBef>
                <a:spcPts val="0"/>
              </a:spcBef>
              <a:spcAft>
                <a:spcPts val="0"/>
              </a:spcAft>
              <a:buSzPts val="700"/>
              <a:buNone/>
              <a:defRPr/>
            </a:lvl7pPr>
            <a:lvl8pPr lvl="7">
              <a:spcBef>
                <a:spcPts val="0"/>
              </a:spcBef>
              <a:spcAft>
                <a:spcPts val="0"/>
              </a:spcAft>
              <a:buSzPts val="700"/>
              <a:buNone/>
              <a:defRPr/>
            </a:lvl8pPr>
            <a:lvl9pPr lvl="8">
              <a:spcBef>
                <a:spcPts val="0"/>
              </a:spcBef>
              <a:spcAft>
                <a:spcPts val="0"/>
              </a:spcAft>
              <a:buSzPts val="700"/>
              <a:buNone/>
              <a:defRPr/>
            </a:lvl9pPr>
          </a:lstStyle>
          <a:p/>
        </p:txBody>
      </p:sp>
      <p:sp>
        <p:nvSpPr>
          <p:cNvPr id="74" name="Google Shape;74;p17"/>
          <p:cNvSpPr txBox="1"/>
          <p:nvPr>
            <p:ph idx="1" type="body"/>
          </p:nvPr>
        </p:nvSpPr>
        <p:spPr>
          <a:xfrm>
            <a:off x="228600" y="800100"/>
            <a:ext cx="4114800" cy="2263200"/>
          </a:xfrm>
          <a:prstGeom prst="rect">
            <a:avLst/>
          </a:prstGeom>
          <a:noFill/>
          <a:ln>
            <a:noFill/>
          </a:ln>
        </p:spPr>
        <p:txBody>
          <a:bodyPr anchorCtr="0" anchor="t" bIns="22850" lIns="45725" spcFirstLastPara="1" rIns="45725" wrap="square" tIns="22850">
            <a:normAutofit/>
          </a:bodyPr>
          <a:lstStyle>
            <a:lvl1pPr indent="-285750" lvl="0" marL="457200" algn="l">
              <a:spcBef>
                <a:spcPts val="200"/>
              </a:spcBef>
              <a:spcAft>
                <a:spcPts val="0"/>
              </a:spcAft>
              <a:buClr>
                <a:schemeClr val="dk1"/>
              </a:buClr>
              <a:buSzPts val="900"/>
              <a:buChar char="•"/>
              <a:defRPr/>
            </a:lvl1pPr>
            <a:lvl2pPr indent="-285750" lvl="1" marL="914400" algn="l">
              <a:spcBef>
                <a:spcPts val="200"/>
              </a:spcBef>
              <a:spcAft>
                <a:spcPts val="0"/>
              </a:spcAft>
              <a:buClr>
                <a:schemeClr val="dk1"/>
              </a:buClr>
              <a:buSzPts val="900"/>
              <a:buChar char="–"/>
              <a:defRPr/>
            </a:lvl2pPr>
            <a:lvl3pPr indent="-285750" lvl="2" marL="1371600" algn="l">
              <a:spcBef>
                <a:spcPts val="200"/>
              </a:spcBef>
              <a:spcAft>
                <a:spcPts val="0"/>
              </a:spcAft>
              <a:buClr>
                <a:schemeClr val="dk1"/>
              </a:buClr>
              <a:buSzPts val="900"/>
              <a:buChar char="•"/>
              <a:defRPr/>
            </a:lvl3pPr>
            <a:lvl4pPr indent="-285750" lvl="3" marL="1828800" algn="l">
              <a:spcBef>
                <a:spcPts val="200"/>
              </a:spcBef>
              <a:spcAft>
                <a:spcPts val="0"/>
              </a:spcAft>
              <a:buClr>
                <a:schemeClr val="dk1"/>
              </a:buClr>
              <a:buSzPts val="900"/>
              <a:buChar char="–"/>
              <a:defRPr/>
            </a:lvl4pPr>
            <a:lvl5pPr indent="-285750" lvl="4" marL="2286000" algn="l">
              <a:spcBef>
                <a:spcPts val="200"/>
              </a:spcBef>
              <a:spcAft>
                <a:spcPts val="0"/>
              </a:spcAft>
              <a:buClr>
                <a:schemeClr val="dk1"/>
              </a:buClr>
              <a:buSzPts val="900"/>
              <a:buChar char="»"/>
              <a:defRPr/>
            </a:lvl5pPr>
            <a:lvl6pPr indent="-285750" lvl="5" marL="2743200" algn="l">
              <a:spcBef>
                <a:spcPts val="200"/>
              </a:spcBef>
              <a:spcAft>
                <a:spcPts val="0"/>
              </a:spcAft>
              <a:buClr>
                <a:schemeClr val="dk1"/>
              </a:buClr>
              <a:buSzPts val="900"/>
              <a:buChar char="•"/>
              <a:defRPr/>
            </a:lvl6pPr>
            <a:lvl7pPr indent="-285750" lvl="6" marL="3200400" algn="l">
              <a:spcBef>
                <a:spcPts val="200"/>
              </a:spcBef>
              <a:spcAft>
                <a:spcPts val="0"/>
              </a:spcAft>
              <a:buClr>
                <a:schemeClr val="dk1"/>
              </a:buClr>
              <a:buSzPts val="900"/>
              <a:buChar char="•"/>
              <a:defRPr/>
            </a:lvl7pPr>
            <a:lvl8pPr indent="-285750" lvl="7" marL="3657600" algn="l">
              <a:spcBef>
                <a:spcPts val="200"/>
              </a:spcBef>
              <a:spcAft>
                <a:spcPts val="0"/>
              </a:spcAft>
              <a:buClr>
                <a:schemeClr val="dk1"/>
              </a:buClr>
              <a:buSzPts val="900"/>
              <a:buChar char="•"/>
              <a:defRPr/>
            </a:lvl8pPr>
            <a:lvl9pPr indent="-285750" lvl="8" marL="4114800" algn="l">
              <a:spcBef>
                <a:spcPts val="200"/>
              </a:spcBef>
              <a:spcAft>
                <a:spcPts val="0"/>
              </a:spcAft>
              <a:buClr>
                <a:schemeClr val="dk1"/>
              </a:buClr>
              <a:buSzPts val="900"/>
              <a:buChar char="•"/>
              <a:defRPr/>
            </a:lvl9pPr>
          </a:lstStyle>
          <a:p/>
        </p:txBody>
      </p:sp>
      <p:sp>
        <p:nvSpPr>
          <p:cNvPr id="75" name="Google Shape;75;p17"/>
          <p:cNvSpPr txBox="1"/>
          <p:nvPr>
            <p:ph idx="10" type="dt"/>
          </p:nvPr>
        </p:nvSpPr>
        <p:spPr>
          <a:xfrm>
            <a:off x="228600" y="3178175"/>
            <a:ext cx="1066800" cy="182700"/>
          </a:xfrm>
          <a:prstGeom prst="rect">
            <a:avLst/>
          </a:prstGeom>
          <a:noFill/>
          <a:ln>
            <a:noFill/>
          </a:ln>
        </p:spPr>
        <p:txBody>
          <a:bodyPr anchorCtr="0" anchor="ctr" bIns="22850" lIns="45725" spcFirstLastPara="1" rIns="45725" wrap="square" tIns="22850">
            <a:noAutofit/>
          </a:bodyPr>
          <a:lstStyle>
            <a:lvl1pPr lvl="0" algn="l">
              <a:spcBef>
                <a:spcPts val="0"/>
              </a:spcBef>
              <a:spcAft>
                <a:spcPts val="0"/>
              </a:spcAft>
              <a:buSzPts val="700"/>
              <a:buNone/>
              <a:defRPr/>
            </a:lvl1pPr>
            <a:lvl2pPr lvl="1" algn="l">
              <a:spcBef>
                <a:spcPts val="0"/>
              </a:spcBef>
              <a:spcAft>
                <a:spcPts val="0"/>
              </a:spcAft>
              <a:buSzPts val="700"/>
              <a:buNone/>
              <a:defRPr/>
            </a:lvl2pPr>
            <a:lvl3pPr lvl="2" algn="l">
              <a:spcBef>
                <a:spcPts val="0"/>
              </a:spcBef>
              <a:spcAft>
                <a:spcPts val="0"/>
              </a:spcAft>
              <a:buSzPts val="700"/>
              <a:buNone/>
              <a:defRPr/>
            </a:lvl3pPr>
            <a:lvl4pPr lvl="3" algn="l">
              <a:spcBef>
                <a:spcPts val="0"/>
              </a:spcBef>
              <a:spcAft>
                <a:spcPts val="0"/>
              </a:spcAft>
              <a:buSzPts val="700"/>
              <a:buNone/>
              <a:defRPr/>
            </a:lvl4pPr>
            <a:lvl5pPr lvl="4" algn="l">
              <a:spcBef>
                <a:spcPts val="0"/>
              </a:spcBef>
              <a:spcAft>
                <a:spcPts val="0"/>
              </a:spcAft>
              <a:buSzPts val="700"/>
              <a:buNone/>
              <a:defRPr/>
            </a:lvl5pPr>
            <a:lvl6pPr lvl="5" algn="l">
              <a:spcBef>
                <a:spcPts val="0"/>
              </a:spcBef>
              <a:spcAft>
                <a:spcPts val="0"/>
              </a:spcAft>
              <a:buSzPts val="700"/>
              <a:buNone/>
              <a:defRPr/>
            </a:lvl6pPr>
            <a:lvl7pPr lvl="6" algn="l">
              <a:spcBef>
                <a:spcPts val="0"/>
              </a:spcBef>
              <a:spcAft>
                <a:spcPts val="0"/>
              </a:spcAft>
              <a:buSzPts val="700"/>
              <a:buNone/>
              <a:defRPr/>
            </a:lvl7pPr>
            <a:lvl8pPr lvl="7" algn="l">
              <a:spcBef>
                <a:spcPts val="0"/>
              </a:spcBef>
              <a:spcAft>
                <a:spcPts val="0"/>
              </a:spcAft>
              <a:buSzPts val="700"/>
              <a:buNone/>
              <a:defRPr/>
            </a:lvl8pPr>
            <a:lvl9pPr lvl="8" algn="l">
              <a:spcBef>
                <a:spcPts val="0"/>
              </a:spcBef>
              <a:spcAft>
                <a:spcPts val="0"/>
              </a:spcAft>
              <a:buSzPts val="700"/>
              <a:buNone/>
              <a:defRPr/>
            </a:lvl9pPr>
          </a:lstStyle>
          <a:p/>
        </p:txBody>
      </p:sp>
      <p:sp>
        <p:nvSpPr>
          <p:cNvPr id="76" name="Google Shape;76;p17"/>
          <p:cNvSpPr txBox="1"/>
          <p:nvPr>
            <p:ph idx="11" type="ftr"/>
          </p:nvPr>
        </p:nvSpPr>
        <p:spPr>
          <a:xfrm>
            <a:off x="1562100" y="3178175"/>
            <a:ext cx="1447800" cy="182700"/>
          </a:xfrm>
          <a:prstGeom prst="rect">
            <a:avLst/>
          </a:prstGeom>
          <a:noFill/>
          <a:ln>
            <a:noFill/>
          </a:ln>
        </p:spPr>
        <p:txBody>
          <a:bodyPr anchorCtr="0" anchor="ctr" bIns="22850" lIns="45725" spcFirstLastPara="1" rIns="45725" wrap="square" tIns="22850">
            <a:noAutofit/>
          </a:bodyPr>
          <a:lstStyle>
            <a:lvl1pPr lvl="0" algn="ctr">
              <a:spcBef>
                <a:spcPts val="0"/>
              </a:spcBef>
              <a:spcAft>
                <a:spcPts val="0"/>
              </a:spcAft>
              <a:buSzPts val="700"/>
              <a:buNone/>
              <a:defRPr/>
            </a:lvl1pPr>
            <a:lvl2pPr lvl="1" algn="l">
              <a:spcBef>
                <a:spcPts val="0"/>
              </a:spcBef>
              <a:spcAft>
                <a:spcPts val="0"/>
              </a:spcAft>
              <a:buSzPts val="700"/>
              <a:buNone/>
              <a:defRPr/>
            </a:lvl2pPr>
            <a:lvl3pPr lvl="2" algn="l">
              <a:spcBef>
                <a:spcPts val="0"/>
              </a:spcBef>
              <a:spcAft>
                <a:spcPts val="0"/>
              </a:spcAft>
              <a:buSzPts val="700"/>
              <a:buNone/>
              <a:defRPr/>
            </a:lvl3pPr>
            <a:lvl4pPr lvl="3" algn="l">
              <a:spcBef>
                <a:spcPts val="0"/>
              </a:spcBef>
              <a:spcAft>
                <a:spcPts val="0"/>
              </a:spcAft>
              <a:buSzPts val="700"/>
              <a:buNone/>
              <a:defRPr/>
            </a:lvl4pPr>
            <a:lvl5pPr lvl="4" algn="l">
              <a:spcBef>
                <a:spcPts val="0"/>
              </a:spcBef>
              <a:spcAft>
                <a:spcPts val="0"/>
              </a:spcAft>
              <a:buSzPts val="700"/>
              <a:buNone/>
              <a:defRPr/>
            </a:lvl5pPr>
            <a:lvl6pPr lvl="5" algn="l">
              <a:spcBef>
                <a:spcPts val="0"/>
              </a:spcBef>
              <a:spcAft>
                <a:spcPts val="0"/>
              </a:spcAft>
              <a:buSzPts val="700"/>
              <a:buNone/>
              <a:defRPr/>
            </a:lvl6pPr>
            <a:lvl7pPr lvl="6" algn="l">
              <a:spcBef>
                <a:spcPts val="0"/>
              </a:spcBef>
              <a:spcAft>
                <a:spcPts val="0"/>
              </a:spcAft>
              <a:buSzPts val="700"/>
              <a:buNone/>
              <a:defRPr/>
            </a:lvl7pPr>
            <a:lvl8pPr lvl="7" algn="l">
              <a:spcBef>
                <a:spcPts val="0"/>
              </a:spcBef>
              <a:spcAft>
                <a:spcPts val="0"/>
              </a:spcAft>
              <a:buSzPts val="700"/>
              <a:buNone/>
              <a:defRPr/>
            </a:lvl8pPr>
            <a:lvl9pPr lvl="8" algn="l">
              <a:spcBef>
                <a:spcPts val="0"/>
              </a:spcBef>
              <a:spcAft>
                <a:spcPts val="0"/>
              </a:spcAft>
              <a:buSzPts val="700"/>
              <a:buNone/>
              <a:defRPr/>
            </a:lvl9pPr>
          </a:lstStyle>
          <a:p/>
        </p:txBody>
      </p:sp>
      <p:sp>
        <p:nvSpPr>
          <p:cNvPr id="77" name="Google Shape;77;p17"/>
          <p:cNvSpPr txBox="1"/>
          <p:nvPr>
            <p:ph idx="12" type="sldNum"/>
          </p:nvPr>
        </p:nvSpPr>
        <p:spPr>
          <a:xfrm>
            <a:off x="3276600" y="3178175"/>
            <a:ext cx="1066800" cy="182700"/>
          </a:xfrm>
          <a:prstGeom prst="rect">
            <a:avLst/>
          </a:prstGeom>
          <a:noFill/>
          <a:ln>
            <a:noFill/>
          </a:ln>
        </p:spPr>
        <p:txBody>
          <a:bodyPr anchorCtr="0" anchor="ctr" bIns="22850" lIns="45725" spcFirstLastPara="1" rIns="45725" wrap="square" tIns="2285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78" name="Shape 78"/>
        <p:cNvGrpSpPr/>
        <p:nvPr/>
      </p:nvGrpSpPr>
      <p:grpSpPr>
        <a:xfrm>
          <a:off x="0" y="0"/>
          <a:ext cx="0" cy="0"/>
          <a:chOff x="0" y="0"/>
          <a:chExt cx="0" cy="0"/>
        </a:xfrm>
      </p:grpSpPr>
      <p:sp>
        <p:nvSpPr>
          <p:cNvPr id="79" name="Google Shape;79;p18"/>
          <p:cNvSpPr txBox="1"/>
          <p:nvPr>
            <p:ph type="title"/>
          </p:nvPr>
        </p:nvSpPr>
        <p:spPr>
          <a:xfrm>
            <a:off x="361156" y="2203450"/>
            <a:ext cx="3886200" cy="681000"/>
          </a:xfrm>
          <a:prstGeom prst="rect">
            <a:avLst/>
          </a:prstGeom>
          <a:noFill/>
          <a:ln>
            <a:noFill/>
          </a:ln>
        </p:spPr>
        <p:txBody>
          <a:bodyPr anchorCtr="0" anchor="t" bIns="22850" lIns="45725" spcFirstLastPara="1" rIns="45725" wrap="square" tIns="22850">
            <a:normAutofit/>
          </a:bodyPr>
          <a:lstStyle>
            <a:lvl1pPr lvl="0" algn="l">
              <a:spcBef>
                <a:spcPts val="0"/>
              </a:spcBef>
              <a:spcAft>
                <a:spcPts val="0"/>
              </a:spcAft>
              <a:buClr>
                <a:schemeClr val="dk1"/>
              </a:buClr>
              <a:buSzPts val="2000"/>
              <a:buFont typeface="Calibri"/>
              <a:buNone/>
              <a:defRPr b="1" sz="2000" cap="none"/>
            </a:lvl1pPr>
            <a:lvl2pPr lvl="1">
              <a:spcBef>
                <a:spcPts val="0"/>
              </a:spcBef>
              <a:spcAft>
                <a:spcPts val="0"/>
              </a:spcAft>
              <a:buSzPts val="700"/>
              <a:buNone/>
              <a:defRPr/>
            </a:lvl2pPr>
            <a:lvl3pPr lvl="2">
              <a:spcBef>
                <a:spcPts val="0"/>
              </a:spcBef>
              <a:spcAft>
                <a:spcPts val="0"/>
              </a:spcAft>
              <a:buSzPts val="700"/>
              <a:buNone/>
              <a:defRPr/>
            </a:lvl3pPr>
            <a:lvl4pPr lvl="3">
              <a:spcBef>
                <a:spcPts val="0"/>
              </a:spcBef>
              <a:spcAft>
                <a:spcPts val="0"/>
              </a:spcAft>
              <a:buSzPts val="700"/>
              <a:buNone/>
              <a:defRPr/>
            </a:lvl4pPr>
            <a:lvl5pPr lvl="4">
              <a:spcBef>
                <a:spcPts val="0"/>
              </a:spcBef>
              <a:spcAft>
                <a:spcPts val="0"/>
              </a:spcAft>
              <a:buSzPts val="700"/>
              <a:buNone/>
              <a:defRPr/>
            </a:lvl5pPr>
            <a:lvl6pPr lvl="5">
              <a:spcBef>
                <a:spcPts val="0"/>
              </a:spcBef>
              <a:spcAft>
                <a:spcPts val="0"/>
              </a:spcAft>
              <a:buSzPts val="700"/>
              <a:buNone/>
              <a:defRPr/>
            </a:lvl6pPr>
            <a:lvl7pPr lvl="6">
              <a:spcBef>
                <a:spcPts val="0"/>
              </a:spcBef>
              <a:spcAft>
                <a:spcPts val="0"/>
              </a:spcAft>
              <a:buSzPts val="700"/>
              <a:buNone/>
              <a:defRPr/>
            </a:lvl7pPr>
            <a:lvl8pPr lvl="7">
              <a:spcBef>
                <a:spcPts val="0"/>
              </a:spcBef>
              <a:spcAft>
                <a:spcPts val="0"/>
              </a:spcAft>
              <a:buSzPts val="700"/>
              <a:buNone/>
              <a:defRPr/>
            </a:lvl8pPr>
            <a:lvl9pPr lvl="8">
              <a:spcBef>
                <a:spcPts val="0"/>
              </a:spcBef>
              <a:spcAft>
                <a:spcPts val="0"/>
              </a:spcAft>
              <a:buSzPts val="700"/>
              <a:buNone/>
              <a:defRPr/>
            </a:lvl9pPr>
          </a:lstStyle>
          <a:p/>
        </p:txBody>
      </p:sp>
      <p:sp>
        <p:nvSpPr>
          <p:cNvPr id="80" name="Google Shape;80;p18"/>
          <p:cNvSpPr txBox="1"/>
          <p:nvPr>
            <p:ph idx="1" type="body"/>
          </p:nvPr>
        </p:nvSpPr>
        <p:spPr>
          <a:xfrm>
            <a:off x="361156" y="1453357"/>
            <a:ext cx="3886200" cy="750300"/>
          </a:xfrm>
          <a:prstGeom prst="rect">
            <a:avLst/>
          </a:prstGeom>
          <a:noFill/>
          <a:ln>
            <a:noFill/>
          </a:ln>
        </p:spPr>
        <p:txBody>
          <a:bodyPr anchorCtr="0" anchor="b" bIns="22850" lIns="45725" spcFirstLastPara="1" rIns="45725" wrap="square" tIns="22850">
            <a:normAutofit/>
          </a:bodyPr>
          <a:lstStyle>
            <a:lvl1pPr indent="-228600" lvl="0" marL="457200" algn="l">
              <a:spcBef>
                <a:spcPts val="200"/>
              </a:spcBef>
              <a:spcAft>
                <a:spcPts val="0"/>
              </a:spcAft>
              <a:buClr>
                <a:srgbClr val="888888"/>
              </a:buClr>
              <a:buSzPts val="1000"/>
              <a:buNone/>
              <a:defRPr sz="1000">
                <a:solidFill>
                  <a:srgbClr val="888888"/>
                </a:solidFill>
              </a:defRPr>
            </a:lvl1pPr>
            <a:lvl2pPr indent="-228600" lvl="1" marL="914400" algn="l">
              <a:spcBef>
                <a:spcPts val="200"/>
              </a:spcBef>
              <a:spcAft>
                <a:spcPts val="0"/>
              </a:spcAft>
              <a:buClr>
                <a:srgbClr val="888888"/>
              </a:buClr>
              <a:buSzPts val="900"/>
              <a:buNone/>
              <a:defRPr sz="900">
                <a:solidFill>
                  <a:srgbClr val="888888"/>
                </a:solidFill>
              </a:defRPr>
            </a:lvl2pPr>
            <a:lvl3pPr indent="-228600" lvl="2" marL="1371600" algn="l">
              <a:spcBef>
                <a:spcPts val="200"/>
              </a:spcBef>
              <a:spcAft>
                <a:spcPts val="0"/>
              </a:spcAft>
              <a:buClr>
                <a:srgbClr val="888888"/>
              </a:buClr>
              <a:buSzPts val="800"/>
              <a:buNone/>
              <a:defRPr sz="800">
                <a:solidFill>
                  <a:srgbClr val="888888"/>
                </a:solidFill>
              </a:defRPr>
            </a:lvl3pPr>
            <a:lvl4pPr indent="-228600" lvl="3" marL="1828800" algn="l">
              <a:spcBef>
                <a:spcPts val="100"/>
              </a:spcBef>
              <a:spcAft>
                <a:spcPts val="0"/>
              </a:spcAft>
              <a:buClr>
                <a:srgbClr val="888888"/>
              </a:buClr>
              <a:buSzPts val="700"/>
              <a:buNone/>
              <a:defRPr sz="700">
                <a:solidFill>
                  <a:srgbClr val="888888"/>
                </a:solidFill>
              </a:defRPr>
            </a:lvl4pPr>
            <a:lvl5pPr indent="-228600" lvl="4" marL="2286000" algn="l">
              <a:spcBef>
                <a:spcPts val="100"/>
              </a:spcBef>
              <a:spcAft>
                <a:spcPts val="0"/>
              </a:spcAft>
              <a:buClr>
                <a:srgbClr val="888888"/>
              </a:buClr>
              <a:buSzPts val="700"/>
              <a:buNone/>
              <a:defRPr sz="700">
                <a:solidFill>
                  <a:srgbClr val="888888"/>
                </a:solidFill>
              </a:defRPr>
            </a:lvl5pPr>
            <a:lvl6pPr indent="-228600" lvl="5" marL="2743200" algn="l">
              <a:spcBef>
                <a:spcPts val="100"/>
              </a:spcBef>
              <a:spcAft>
                <a:spcPts val="0"/>
              </a:spcAft>
              <a:buClr>
                <a:srgbClr val="888888"/>
              </a:buClr>
              <a:buSzPts val="700"/>
              <a:buNone/>
              <a:defRPr sz="700">
                <a:solidFill>
                  <a:srgbClr val="888888"/>
                </a:solidFill>
              </a:defRPr>
            </a:lvl6pPr>
            <a:lvl7pPr indent="-228600" lvl="6" marL="3200400" algn="l">
              <a:spcBef>
                <a:spcPts val="100"/>
              </a:spcBef>
              <a:spcAft>
                <a:spcPts val="0"/>
              </a:spcAft>
              <a:buClr>
                <a:srgbClr val="888888"/>
              </a:buClr>
              <a:buSzPts val="700"/>
              <a:buNone/>
              <a:defRPr sz="700">
                <a:solidFill>
                  <a:srgbClr val="888888"/>
                </a:solidFill>
              </a:defRPr>
            </a:lvl7pPr>
            <a:lvl8pPr indent="-228600" lvl="7" marL="3657600" algn="l">
              <a:spcBef>
                <a:spcPts val="100"/>
              </a:spcBef>
              <a:spcAft>
                <a:spcPts val="0"/>
              </a:spcAft>
              <a:buClr>
                <a:srgbClr val="888888"/>
              </a:buClr>
              <a:buSzPts val="700"/>
              <a:buNone/>
              <a:defRPr sz="700">
                <a:solidFill>
                  <a:srgbClr val="888888"/>
                </a:solidFill>
              </a:defRPr>
            </a:lvl8pPr>
            <a:lvl9pPr indent="-228600" lvl="8" marL="4114800" algn="l">
              <a:spcBef>
                <a:spcPts val="100"/>
              </a:spcBef>
              <a:spcAft>
                <a:spcPts val="0"/>
              </a:spcAft>
              <a:buClr>
                <a:srgbClr val="888888"/>
              </a:buClr>
              <a:buSzPts val="700"/>
              <a:buNone/>
              <a:defRPr sz="700">
                <a:solidFill>
                  <a:srgbClr val="888888"/>
                </a:solidFill>
              </a:defRPr>
            </a:lvl9pPr>
          </a:lstStyle>
          <a:p/>
        </p:txBody>
      </p:sp>
      <p:sp>
        <p:nvSpPr>
          <p:cNvPr id="81" name="Google Shape;81;p18"/>
          <p:cNvSpPr txBox="1"/>
          <p:nvPr>
            <p:ph idx="10" type="dt"/>
          </p:nvPr>
        </p:nvSpPr>
        <p:spPr>
          <a:xfrm>
            <a:off x="228600" y="3178175"/>
            <a:ext cx="1066800" cy="182700"/>
          </a:xfrm>
          <a:prstGeom prst="rect">
            <a:avLst/>
          </a:prstGeom>
          <a:noFill/>
          <a:ln>
            <a:noFill/>
          </a:ln>
        </p:spPr>
        <p:txBody>
          <a:bodyPr anchorCtr="0" anchor="ctr" bIns="22850" lIns="45725" spcFirstLastPara="1" rIns="45725" wrap="square" tIns="22850">
            <a:noAutofit/>
          </a:bodyPr>
          <a:lstStyle>
            <a:lvl1pPr lvl="0" algn="l">
              <a:spcBef>
                <a:spcPts val="0"/>
              </a:spcBef>
              <a:spcAft>
                <a:spcPts val="0"/>
              </a:spcAft>
              <a:buSzPts val="700"/>
              <a:buNone/>
              <a:defRPr/>
            </a:lvl1pPr>
            <a:lvl2pPr lvl="1" algn="l">
              <a:spcBef>
                <a:spcPts val="0"/>
              </a:spcBef>
              <a:spcAft>
                <a:spcPts val="0"/>
              </a:spcAft>
              <a:buSzPts val="700"/>
              <a:buNone/>
              <a:defRPr/>
            </a:lvl2pPr>
            <a:lvl3pPr lvl="2" algn="l">
              <a:spcBef>
                <a:spcPts val="0"/>
              </a:spcBef>
              <a:spcAft>
                <a:spcPts val="0"/>
              </a:spcAft>
              <a:buSzPts val="700"/>
              <a:buNone/>
              <a:defRPr/>
            </a:lvl3pPr>
            <a:lvl4pPr lvl="3" algn="l">
              <a:spcBef>
                <a:spcPts val="0"/>
              </a:spcBef>
              <a:spcAft>
                <a:spcPts val="0"/>
              </a:spcAft>
              <a:buSzPts val="700"/>
              <a:buNone/>
              <a:defRPr/>
            </a:lvl4pPr>
            <a:lvl5pPr lvl="4" algn="l">
              <a:spcBef>
                <a:spcPts val="0"/>
              </a:spcBef>
              <a:spcAft>
                <a:spcPts val="0"/>
              </a:spcAft>
              <a:buSzPts val="700"/>
              <a:buNone/>
              <a:defRPr/>
            </a:lvl5pPr>
            <a:lvl6pPr lvl="5" algn="l">
              <a:spcBef>
                <a:spcPts val="0"/>
              </a:spcBef>
              <a:spcAft>
                <a:spcPts val="0"/>
              </a:spcAft>
              <a:buSzPts val="700"/>
              <a:buNone/>
              <a:defRPr/>
            </a:lvl6pPr>
            <a:lvl7pPr lvl="6" algn="l">
              <a:spcBef>
                <a:spcPts val="0"/>
              </a:spcBef>
              <a:spcAft>
                <a:spcPts val="0"/>
              </a:spcAft>
              <a:buSzPts val="700"/>
              <a:buNone/>
              <a:defRPr/>
            </a:lvl7pPr>
            <a:lvl8pPr lvl="7" algn="l">
              <a:spcBef>
                <a:spcPts val="0"/>
              </a:spcBef>
              <a:spcAft>
                <a:spcPts val="0"/>
              </a:spcAft>
              <a:buSzPts val="700"/>
              <a:buNone/>
              <a:defRPr/>
            </a:lvl8pPr>
            <a:lvl9pPr lvl="8" algn="l">
              <a:spcBef>
                <a:spcPts val="0"/>
              </a:spcBef>
              <a:spcAft>
                <a:spcPts val="0"/>
              </a:spcAft>
              <a:buSzPts val="700"/>
              <a:buNone/>
              <a:defRPr/>
            </a:lvl9pPr>
          </a:lstStyle>
          <a:p/>
        </p:txBody>
      </p:sp>
      <p:sp>
        <p:nvSpPr>
          <p:cNvPr id="82" name="Google Shape;82;p18"/>
          <p:cNvSpPr txBox="1"/>
          <p:nvPr>
            <p:ph idx="11" type="ftr"/>
          </p:nvPr>
        </p:nvSpPr>
        <p:spPr>
          <a:xfrm>
            <a:off x="1562100" y="3178175"/>
            <a:ext cx="1447800" cy="182700"/>
          </a:xfrm>
          <a:prstGeom prst="rect">
            <a:avLst/>
          </a:prstGeom>
          <a:noFill/>
          <a:ln>
            <a:noFill/>
          </a:ln>
        </p:spPr>
        <p:txBody>
          <a:bodyPr anchorCtr="0" anchor="ctr" bIns="22850" lIns="45725" spcFirstLastPara="1" rIns="45725" wrap="square" tIns="22850">
            <a:noAutofit/>
          </a:bodyPr>
          <a:lstStyle>
            <a:lvl1pPr lvl="0" algn="ctr">
              <a:spcBef>
                <a:spcPts val="0"/>
              </a:spcBef>
              <a:spcAft>
                <a:spcPts val="0"/>
              </a:spcAft>
              <a:buSzPts val="700"/>
              <a:buNone/>
              <a:defRPr/>
            </a:lvl1pPr>
            <a:lvl2pPr lvl="1" algn="l">
              <a:spcBef>
                <a:spcPts val="0"/>
              </a:spcBef>
              <a:spcAft>
                <a:spcPts val="0"/>
              </a:spcAft>
              <a:buSzPts val="700"/>
              <a:buNone/>
              <a:defRPr/>
            </a:lvl2pPr>
            <a:lvl3pPr lvl="2" algn="l">
              <a:spcBef>
                <a:spcPts val="0"/>
              </a:spcBef>
              <a:spcAft>
                <a:spcPts val="0"/>
              </a:spcAft>
              <a:buSzPts val="700"/>
              <a:buNone/>
              <a:defRPr/>
            </a:lvl3pPr>
            <a:lvl4pPr lvl="3" algn="l">
              <a:spcBef>
                <a:spcPts val="0"/>
              </a:spcBef>
              <a:spcAft>
                <a:spcPts val="0"/>
              </a:spcAft>
              <a:buSzPts val="700"/>
              <a:buNone/>
              <a:defRPr/>
            </a:lvl4pPr>
            <a:lvl5pPr lvl="4" algn="l">
              <a:spcBef>
                <a:spcPts val="0"/>
              </a:spcBef>
              <a:spcAft>
                <a:spcPts val="0"/>
              </a:spcAft>
              <a:buSzPts val="700"/>
              <a:buNone/>
              <a:defRPr/>
            </a:lvl5pPr>
            <a:lvl6pPr lvl="5" algn="l">
              <a:spcBef>
                <a:spcPts val="0"/>
              </a:spcBef>
              <a:spcAft>
                <a:spcPts val="0"/>
              </a:spcAft>
              <a:buSzPts val="700"/>
              <a:buNone/>
              <a:defRPr/>
            </a:lvl6pPr>
            <a:lvl7pPr lvl="6" algn="l">
              <a:spcBef>
                <a:spcPts val="0"/>
              </a:spcBef>
              <a:spcAft>
                <a:spcPts val="0"/>
              </a:spcAft>
              <a:buSzPts val="700"/>
              <a:buNone/>
              <a:defRPr/>
            </a:lvl7pPr>
            <a:lvl8pPr lvl="7" algn="l">
              <a:spcBef>
                <a:spcPts val="0"/>
              </a:spcBef>
              <a:spcAft>
                <a:spcPts val="0"/>
              </a:spcAft>
              <a:buSzPts val="700"/>
              <a:buNone/>
              <a:defRPr/>
            </a:lvl8pPr>
            <a:lvl9pPr lvl="8" algn="l">
              <a:spcBef>
                <a:spcPts val="0"/>
              </a:spcBef>
              <a:spcAft>
                <a:spcPts val="0"/>
              </a:spcAft>
              <a:buSzPts val="700"/>
              <a:buNone/>
              <a:defRPr/>
            </a:lvl9pPr>
          </a:lstStyle>
          <a:p/>
        </p:txBody>
      </p:sp>
      <p:sp>
        <p:nvSpPr>
          <p:cNvPr id="83" name="Google Shape;83;p18"/>
          <p:cNvSpPr txBox="1"/>
          <p:nvPr>
            <p:ph idx="12" type="sldNum"/>
          </p:nvPr>
        </p:nvSpPr>
        <p:spPr>
          <a:xfrm>
            <a:off x="3276600" y="3178175"/>
            <a:ext cx="1066800" cy="182700"/>
          </a:xfrm>
          <a:prstGeom prst="rect">
            <a:avLst/>
          </a:prstGeom>
          <a:noFill/>
          <a:ln>
            <a:noFill/>
          </a:ln>
        </p:spPr>
        <p:txBody>
          <a:bodyPr anchorCtr="0" anchor="ctr" bIns="22850" lIns="45725" spcFirstLastPara="1" rIns="45725" wrap="square" tIns="2285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type="twoObj">
  <p:cSld name="TWO_OBJECTS">
    <p:spTree>
      <p:nvGrpSpPr>
        <p:cNvPr id="84" name="Shape 84"/>
        <p:cNvGrpSpPr/>
        <p:nvPr/>
      </p:nvGrpSpPr>
      <p:grpSpPr>
        <a:xfrm>
          <a:off x="0" y="0"/>
          <a:ext cx="0" cy="0"/>
          <a:chOff x="0" y="0"/>
          <a:chExt cx="0" cy="0"/>
        </a:xfrm>
      </p:grpSpPr>
      <p:sp>
        <p:nvSpPr>
          <p:cNvPr id="85" name="Google Shape;85;p19"/>
          <p:cNvSpPr txBox="1"/>
          <p:nvPr>
            <p:ph type="title"/>
          </p:nvPr>
        </p:nvSpPr>
        <p:spPr>
          <a:xfrm>
            <a:off x="228600" y="137319"/>
            <a:ext cx="4114800" cy="571500"/>
          </a:xfrm>
          <a:prstGeom prst="rect">
            <a:avLst/>
          </a:prstGeom>
          <a:noFill/>
          <a:ln>
            <a:noFill/>
          </a:ln>
        </p:spPr>
        <p:txBody>
          <a:bodyPr anchorCtr="0" anchor="ctr" bIns="22850" lIns="45725" spcFirstLastPara="1" rIns="45725" wrap="square" tIns="22850">
            <a:normAutofit/>
          </a:bodyPr>
          <a:lstStyle>
            <a:lvl1pPr lvl="0" algn="ctr">
              <a:spcBef>
                <a:spcPts val="0"/>
              </a:spcBef>
              <a:spcAft>
                <a:spcPts val="0"/>
              </a:spcAft>
              <a:buClr>
                <a:schemeClr val="dk1"/>
              </a:buClr>
              <a:buSzPts val="900"/>
              <a:buNone/>
              <a:defRPr/>
            </a:lvl1pPr>
            <a:lvl2pPr lvl="1">
              <a:spcBef>
                <a:spcPts val="0"/>
              </a:spcBef>
              <a:spcAft>
                <a:spcPts val="0"/>
              </a:spcAft>
              <a:buSzPts val="700"/>
              <a:buNone/>
              <a:defRPr/>
            </a:lvl2pPr>
            <a:lvl3pPr lvl="2">
              <a:spcBef>
                <a:spcPts val="0"/>
              </a:spcBef>
              <a:spcAft>
                <a:spcPts val="0"/>
              </a:spcAft>
              <a:buSzPts val="700"/>
              <a:buNone/>
              <a:defRPr/>
            </a:lvl3pPr>
            <a:lvl4pPr lvl="3">
              <a:spcBef>
                <a:spcPts val="0"/>
              </a:spcBef>
              <a:spcAft>
                <a:spcPts val="0"/>
              </a:spcAft>
              <a:buSzPts val="700"/>
              <a:buNone/>
              <a:defRPr/>
            </a:lvl4pPr>
            <a:lvl5pPr lvl="4">
              <a:spcBef>
                <a:spcPts val="0"/>
              </a:spcBef>
              <a:spcAft>
                <a:spcPts val="0"/>
              </a:spcAft>
              <a:buSzPts val="700"/>
              <a:buNone/>
              <a:defRPr/>
            </a:lvl5pPr>
            <a:lvl6pPr lvl="5">
              <a:spcBef>
                <a:spcPts val="0"/>
              </a:spcBef>
              <a:spcAft>
                <a:spcPts val="0"/>
              </a:spcAft>
              <a:buSzPts val="700"/>
              <a:buNone/>
              <a:defRPr/>
            </a:lvl6pPr>
            <a:lvl7pPr lvl="6">
              <a:spcBef>
                <a:spcPts val="0"/>
              </a:spcBef>
              <a:spcAft>
                <a:spcPts val="0"/>
              </a:spcAft>
              <a:buSzPts val="700"/>
              <a:buNone/>
              <a:defRPr/>
            </a:lvl7pPr>
            <a:lvl8pPr lvl="7">
              <a:spcBef>
                <a:spcPts val="0"/>
              </a:spcBef>
              <a:spcAft>
                <a:spcPts val="0"/>
              </a:spcAft>
              <a:buSzPts val="700"/>
              <a:buNone/>
              <a:defRPr/>
            </a:lvl8pPr>
            <a:lvl9pPr lvl="8">
              <a:spcBef>
                <a:spcPts val="0"/>
              </a:spcBef>
              <a:spcAft>
                <a:spcPts val="0"/>
              </a:spcAft>
              <a:buSzPts val="700"/>
              <a:buNone/>
              <a:defRPr/>
            </a:lvl9pPr>
          </a:lstStyle>
          <a:p/>
        </p:txBody>
      </p:sp>
      <p:sp>
        <p:nvSpPr>
          <p:cNvPr id="86" name="Google Shape;86;p19"/>
          <p:cNvSpPr txBox="1"/>
          <p:nvPr>
            <p:ph idx="1" type="body"/>
          </p:nvPr>
        </p:nvSpPr>
        <p:spPr>
          <a:xfrm>
            <a:off x="228600" y="800100"/>
            <a:ext cx="2019300" cy="2263200"/>
          </a:xfrm>
          <a:prstGeom prst="rect">
            <a:avLst/>
          </a:prstGeom>
          <a:noFill/>
          <a:ln>
            <a:noFill/>
          </a:ln>
        </p:spPr>
        <p:txBody>
          <a:bodyPr anchorCtr="0" anchor="t" bIns="22850" lIns="45725" spcFirstLastPara="1" rIns="45725" wrap="square" tIns="22850">
            <a:normAutofit/>
          </a:bodyPr>
          <a:lstStyle>
            <a:lvl1pPr indent="-317500" lvl="0" marL="457200" algn="l">
              <a:spcBef>
                <a:spcPts val="300"/>
              </a:spcBef>
              <a:spcAft>
                <a:spcPts val="0"/>
              </a:spcAft>
              <a:buClr>
                <a:schemeClr val="dk1"/>
              </a:buClr>
              <a:buSzPts val="1400"/>
              <a:buChar char="•"/>
              <a:defRPr sz="1400"/>
            </a:lvl1pPr>
            <a:lvl2pPr indent="-304800" lvl="1" marL="914400" algn="l">
              <a:spcBef>
                <a:spcPts val="200"/>
              </a:spcBef>
              <a:spcAft>
                <a:spcPts val="0"/>
              </a:spcAft>
              <a:buClr>
                <a:schemeClr val="dk1"/>
              </a:buClr>
              <a:buSzPts val="1200"/>
              <a:buChar char="–"/>
              <a:defRPr sz="1200"/>
            </a:lvl2pPr>
            <a:lvl3pPr indent="-292100" lvl="2" marL="1371600" algn="l">
              <a:spcBef>
                <a:spcPts val="200"/>
              </a:spcBef>
              <a:spcAft>
                <a:spcPts val="0"/>
              </a:spcAft>
              <a:buClr>
                <a:schemeClr val="dk1"/>
              </a:buClr>
              <a:buSzPts val="1000"/>
              <a:buChar char="•"/>
              <a:defRPr sz="1000"/>
            </a:lvl3pPr>
            <a:lvl4pPr indent="-285750" lvl="3" marL="1828800" algn="l">
              <a:spcBef>
                <a:spcPts val="200"/>
              </a:spcBef>
              <a:spcAft>
                <a:spcPts val="0"/>
              </a:spcAft>
              <a:buClr>
                <a:schemeClr val="dk1"/>
              </a:buClr>
              <a:buSzPts val="900"/>
              <a:buChar char="–"/>
              <a:defRPr sz="900"/>
            </a:lvl4pPr>
            <a:lvl5pPr indent="-285750" lvl="4" marL="2286000" algn="l">
              <a:spcBef>
                <a:spcPts val="200"/>
              </a:spcBef>
              <a:spcAft>
                <a:spcPts val="0"/>
              </a:spcAft>
              <a:buClr>
                <a:schemeClr val="dk1"/>
              </a:buClr>
              <a:buSzPts val="900"/>
              <a:buChar char="»"/>
              <a:defRPr sz="900"/>
            </a:lvl5pPr>
            <a:lvl6pPr indent="-285750" lvl="5" marL="2743200" algn="l">
              <a:spcBef>
                <a:spcPts val="200"/>
              </a:spcBef>
              <a:spcAft>
                <a:spcPts val="0"/>
              </a:spcAft>
              <a:buClr>
                <a:schemeClr val="dk1"/>
              </a:buClr>
              <a:buSzPts val="900"/>
              <a:buChar char="•"/>
              <a:defRPr sz="900"/>
            </a:lvl6pPr>
            <a:lvl7pPr indent="-285750" lvl="6" marL="3200400" algn="l">
              <a:spcBef>
                <a:spcPts val="200"/>
              </a:spcBef>
              <a:spcAft>
                <a:spcPts val="0"/>
              </a:spcAft>
              <a:buClr>
                <a:schemeClr val="dk1"/>
              </a:buClr>
              <a:buSzPts val="900"/>
              <a:buChar char="•"/>
              <a:defRPr sz="900"/>
            </a:lvl7pPr>
            <a:lvl8pPr indent="-285750" lvl="7" marL="3657600" algn="l">
              <a:spcBef>
                <a:spcPts val="200"/>
              </a:spcBef>
              <a:spcAft>
                <a:spcPts val="0"/>
              </a:spcAft>
              <a:buClr>
                <a:schemeClr val="dk1"/>
              </a:buClr>
              <a:buSzPts val="900"/>
              <a:buChar char="•"/>
              <a:defRPr sz="900"/>
            </a:lvl8pPr>
            <a:lvl9pPr indent="-285750" lvl="8" marL="4114800" algn="l">
              <a:spcBef>
                <a:spcPts val="200"/>
              </a:spcBef>
              <a:spcAft>
                <a:spcPts val="0"/>
              </a:spcAft>
              <a:buClr>
                <a:schemeClr val="dk1"/>
              </a:buClr>
              <a:buSzPts val="900"/>
              <a:buChar char="•"/>
              <a:defRPr sz="900"/>
            </a:lvl9pPr>
          </a:lstStyle>
          <a:p/>
        </p:txBody>
      </p:sp>
      <p:sp>
        <p:nvSpPr>
          <p:cNvPr id="87" name="Google Shape;87;p19"/>
          <p:cNvSpPr txBox="1"/>
          <p:nvPr>
            <p:ph idx="2" type="body"/>
          </p:nvPr>
        </p:nvSpPr>
        <p:spPr>
          <a:xfrm>
            <a:off x="2324100" y="800100"/>
            <a:ext cx="2019300" cy="2263200"/>
          </a:xfrm>
          <a:prstGeom prst="rect">
            <a:avLst/>
          </a:prstGeom>
          <a:noFill/>
          <a:ln>
            <a:noFill/>
          </a:ln>
        </p:spPr>
        <p:txBody>
          <a:bodyPr anchorCtr="0" anchor="t" bIns="22850" lIns="45725" spcFirstLastPara="1" rIns="45725" wrap="square" tIns="22850">
            <a:normAutofit/>
          </a:bodyPr>
          <a:lstStyle>
            <a:lvl1pPr indent="-317500" lvl="0" marL="457200" algn="l">
              <a:spcBef>
                <a:spcPts val="300"/>
              </a:spcBef>
              <a:spcAft>
                <a:spcPts val="0"/>
              </a:spcAft>
              <a:buClr>
                <a:schemeClr val="dk1"/>
              </a:buClr>
              <a:buSzPts val="1400"/>
              <a:buChar char="•"/>
              <a:defRPr sz="1400"/>
            </a:lvl1pPr>
            <a:lvl2pPr indent="-304800" lvl="1" marL="914400" algn="l">
              <a:spcBef>
                <a:spcPts val="200"/>
              </a:spcBef>
              <a:spcAft>
                <a:spcPts val="0"/>
              </a:spcAft>
              <a:buClr>
                <a:schemeClr val="dk1"/>
              </a:buClr>
              <a:buSzPts val="1200"/>
              <a:buChar char="–"/>
              <a:defRPr sz="1200"/>
            </a:lvl2pPr>
            <a:lvl3pPr indent="-292100" lvl="2" marL="1371600" algn="l">
              <a:spcBef>
                <a:spcPts val="200"/>
              </a:spcBef>
              <a:spcAft>
                <a:spcPts val="0"/>
              </a:spcAft>
              <a:buClr>
                <a:schemeClr val="dk1"/>
              </a:buClr>
              <a:buSzPts val="1000"/>
              <a:buChar char="•"/>
              <a:defRPr sz="1000"/>
            </a:lvl3pPr>
            <a:lvl4pPr indent="-285750" lvl="3" marL="1828800" algn="l">
              <a:spcBef>
                <a:spcPts val="200"/>
              </a:spcBef>
              <a:spcAft>
                <a:spcPts val="0"/>
              </a:spcAft>
              <a:buClr>
                <a:schemeClr val="dk1"/>
              </a:buClr>
              <a:buSzPts val="900"/>
              <a:buChar char="–"/>
              <a:defRPr sz="900"/>
            </a:lvl4pPr>
            <a:lvl5pPr indent="-285750" lvl="4" marL="2286000" algn="l">
              <a:spcBef>
                <a:spcPts val="200"/>
              </a:spcBef>
              <a:spcAft>
                <a:spcPts val="0"/>
              </a:spcAft>
              <a:buClr>
                <a:schemeClr val="dk1"/>
              </a:buClr>
              <a:buSzPts val="900"/>
              <a:buChar char="»"/>
              <a:defRPr sz="900"/>
            </a:lvl5pPr>
            <a:lvl6pPr indent="-285750" lvl="5" marL="2743200" algn="l">
              <a:spcBef>
                <a:spcPts val="200"/>
              </a:spcBef>
              <a:spcAft>
                <a:spcPts val="0"/>
              </a:spcAft>
              <a:buClr>
                <a:schemeClr val="dk1"/>
              </a:buClr>
              <a:buSzPts val="900"/>
              <a:buChar char="•"/>
              <a:defRPr sz="900"/>
            </a:lvl6pPr>
            <a:lvl7pPr indent="-285750" lvl="6" marL="3200400" algn="l">
              <a:spcBef>
                <a:spcPts val="200"/>
              </a:spcBef>
              <a:spcAft>
                <a:spcPts val="0"/>
              </a:spcAft>
              <a:buClr>
                <a:schemeClr val="dk1"/>
              </a:buClr>
              <a:buSzPts val="900"/>
              <a:buChar char="•"/>
              <a:defRPr sz="900"/>
            </a:lvl7pPr>
            <a:lvl8pPr indent="-285750" lvl="7" marL="3657600" algn="l">
              <a:spcBef>
                <a:spcPts val="200"/>
              </a:spcBef>
              <a:spcAft>
                <a:spcPts val="0"/>
              </a:spcAft>
              <a:buClr>
                <a:schemeClr val="dk1"/>
              </a:buClr>
              <a:buSzPts val="900"/>
              <a:buChar char="•"/>
              <a:defRPr sz="900"/>
            </a:lvl8pPr>
            <a:lvl9pPr indent="-285750" lvl="8" marL="4114800" algn="l">
              <a:spcBef>
                <a:spcPts val="200"/>
              </a:spcBef>
              <a:spcAft>
                <a:spcPts val="0"/>
              </a:spcAft>
              <a:buClr>
                <a:schemeClr val="dk1"/>
              </a:buClr>
              <a:buSzPts val="900"/>
              <a:buChar char="•"/>
              <a:defRPr sz="900"/>
            </a:lvl9pPr>
          </a:lstStyle>
          <a:p/>
        </p:txBody>
      </p:sp>
      <p:sp>
        <p:nvSpPr>
          <p:cNvPr id="88" name="Google Shape;88;p19"/>
          <p:cNvSpPr txBox="1"/>
          <p:nvPr>
            <p:ph idx="10" type="dt"/>
          </p:nvPr>
        </p:nvSpPr>
        <p:spPr>
          <a:xfrm>
            <a:off x="228600" y="3178175"/>
            <a:ext cx="1066800" cy="182700"/>
          </a:xfrm>
          <a:prstGeom prst="rect">
            <a:avLst/>
          </a:prstGeom>
          <a:noFill/>
          <a:ln>
            <a:noFill/>
          </a:ln>
        </p:spPr>
        <p:txBody>
          <a:bodyPr anchorCtr="0" anchor="ctr" bIns="22850" lIns="45725" spcFirstLastPara="1" rIns="45725" wrap="square" tIns="22850">
            <a:noAutofit/>
          </a:bodyPr>
          <a:lstStyle>
            <a:lvl1pPr lvl="0" algn="l">
              <a:spcBef>
                <a:spcPts val="0"/>
              </a:spcBef>
              <a:spcAft>
                <a:spcPts val="0"/>
              </a:spcAft>
              <a:buSzPts val="700"/>
              <a:buNone/>
              <a:defRPr/>
            </a:lvl1pPr>
            <a:lvl2pPr lvl="1" algn="l">
              <a:spcBef>
                <a:spcPts val="0"/>
              </a:spcBef>
              <a:spcAft>
                <a:spcPts val="0"/>
              </a:spcAft>
              <a:buSzPts val="700"/>
              <a:buNone/>
              <a:defRPr/>
            </a:lvl2pPr>
            <a:lvl3pPr lvl="2" algn="l">
              <a:spcBef>
                <a:spcPts val="0"/>
              </a:spcBef>
              <a:spcAft>
                <a:spcPts val="0"/>
              </a:spcAft>
              <a:buSzPts val="700"/>
              <a:buNone/>
              <a:defRPr/>
            </a:lvl3pPr>
            <a:lvl4pPr lvl="3" algn="l">
              <a:spcBef>
                <a:spcPts val="0"/>
              </a:spcBef>
              <a:spcAft>
                <a:spcPts val="0"/>
              </a:spcAft>
              <a:buSzPts val="700"/>
              <a:buNone/>
              <a:defRPr/>
            </a:lvl4pPr>
            <a:lvl5pPr lvl="4" algn="l">
              <a:spcBef>
                <a:spcPts val="0"/>
              </a:spcBef>
              <a:spcAft>
                <a:spcPts val="0"/>
              </a:spcAft>
              <a:buSzPts val="700"/>
              <a:buNone/>
              <a:defRPr/>
            </a:lvl5pPr>
            <a:lvl6pPr lvl="5" algn="l">
              <a:spcBef>
                <a:spcPts val="0"/>
              </a:spcBef>
              <a:spcAft>
                <a:spcPts val="0"/>
              </a:spcAft>
              <a:buSzPts val="700"/>
              <a:buNone/>
              <a:defRPr/>
            </a:lvl6pPr>
            <a:lvl7pPr lvl="6" algn="l">
              <a:spcBef>
                <a:spcPts val="0"/>
              </a:spcBef>
              <a:spcAft>
                <a:spcPts val="0"/>
              </a:spcAft>
              <a:buSzPts val="700"/>
              <a:buNone/>
              <a:defRPr/>
            </a:lvl7pPr>
            <a:lvl8pPr lvl="7" algn="l">
              <a:spcBef>
                <a:spcPts val="0"/>
              </a:spcBef>
              <a:spcAft>
                <a:spcPts val="0"/>
              </a:spcAft>
              <a:buSzPts val="700"/>
              <a:buNone/>
              <a:defRPr/>
            </a:lvl8pPr>
            <a:lvl9pPr lvl="8" algn="l">
              <a:spcBef>
                <a:spcPts val="0"/>
              </a:spcBef>
              <a:spcAft>
                <a:spcPts val="0"/>
              </a:spcAft>
              <a:buSzPts val="700"/>
              <a:buNone/>
              <a:defRPr/>
            </a:lvl9pPr>
          </a:lstStyle>
          <a:p/>
        </p:txBody>
      </p:sp>
      <p:sp>
        <p:nvSpPr>
          <p:cNvPr id="89" name="Google Shape;89;p19"/>
          <p:cNvSpPr txBox="1"/>
          <p:nvPr>
            <p:ph idx="11" type="ftr"/>
          </p:nvPr>
        </p:nvSpPr>
        <p:spPr>
          <a:xfrm>
            <a:off x="1562100" y="3178175"/>
            <a:ext cx="1447800" cy="182700"/>
          </a:xfrm>
          <a:prstGeom prst="rect">
            <a:avLst/>
          </a:prstGeom>
          <a:noFill/>
          <a:ln>
            <a:noFill/>
          </a:ln>
        </p:spPr>
        <p:txBody>
          <a:bodyPr anchorCtr="0" anchor="ctr" bIns="22850" lIns="45725" spcFirstLastPara="1" rIns="45725" wrap="square" tIns="22850">
            <a:noAutofit/>
          </a:bodyPr>
          <a:lstStyle>
            <a:lvl1pPr lvl="0" algn="ctr">
              <a:spcBef>
                <a:spcPts val="0"/>
              </a:spcBef>
              <a:spcAft>
                <a:spcPts val="0"/>
              </a:spcAft>
              <a:buSzPts val="700"/>
              <a:buNone/>
              <a:defRPr/>
            </a:lvl1pPr>
            <a:lvl2pPr lvl="1" algn="l">
              <a:spcBef>
                <a:spcPts val="0"/>
              </a:spcBef>
              <a:spcAft>
                <a:spcPts val="0"/>
              </a:spcAft>
              <a:buSzPts val="700"/>
              <a:buNone/>
              <a:defRPr/>
            </a:lvl2pPr>
            <a:lvl3pPr lvl="2" algn="l">
              <a:spcBef>
                <a:spcPts val="0"/>
              </a:spcBef>
              <a:spcAft>
                <a:spcPts val="0"/>
              </a:spcAft>
              <a:buSzPts val="700"/>
              <a:buNone/>
              <a:defRPr/>
            </a:lvl3pPr>
            <a:lvl4pPr lvl="3" algn="l">
              <a:spcBef>
                <a:spcPts val="0"/>
              </a:spcBef>
              <a:spcAft>
                <a:spcPts val="0"/>
              </a:spcAft>
              <a:buSzPts val="700"/>
              <a:buNone/>
              <a:defRPr/>
            </a:lvl4pPr>
            <a:lvl5pPr lvl="4" algn="l">
              <a:spcBef>
                <a:spcPts val="0"/>
              </a:spcBef>
              <a:spcAft>
                <a:spcPts val="0"/>
              </a:spcAft>
              <a:buSzPts val="700"/>
              <a:buNone/>
              <a:defRPr/>
            </a:lvl5pPr>
            <a:lvl6pPr lvl="5" algn="l">
              <a:spcBef>
                <a:spcPts val="0"/>
              </a:spcBef>
              <a:spcAft>
                <a:spcPts val="0"/>
              </a:spcAft>
              <a:buSzPts val="700"/>
              <a:buNone/>
              <a:defRPr/>
            </a:lvl6pPr>
            <a:lvl7pPr lvl="6" algn="l">
              <a:spcBef>
                <a:spcPts val="0"/>
              </a:spcBef>
              <a:spcAft>
                <a:spcPts val="0"/>
              </a:spcAft>
              <a:buSzPts val="700"/>
              <a:buNone/>
              <a:defRPr/>
            </a:lvl7pPr>
            <a:lvl8pPr lvl="7" algn="l">
              <a:spcBef>
                <a:spcPts val="0"/>
              </a:spcBef>
              <a:spcAft>
                <a:spcPts val="0"/>
              </a:spcAft>
              <a:buSzPts val="700"/>
              <a:buNone/>
              <a:defRPr/>
            </a:lvl8pPr>
            <a:lvl9pPr lvl="8" algn="l">
              <a:spcBef>
                <a:spcPts val="0"/>
              </a:spcBef>
              <a:spcAft>
                <a:spcPts val="0"/>
              </a:spcAft>
              <a:buSzPts val="700"/>
              <a:buNone/>
              <a:defRPr/>
            </a:lvl9pPr>
          </a:lstStyle>
          <a:p/>
        </p:txBody>
      </p:sp>
      <p:sp>
        <p:nvSpPr>
          <p:cNvPr id="90" name="Google Shape;90;p19"/>
          <p:cNvSpPr txBox="1"/>
          <p:nvPr>
            <p:ph idx="12" type="sldNum"/>
          </p:nvPr>
        </p:nvSpPr>
        <p:spPr>
          <a:xfrm>
            <a:off x="3276600" y="3178175"/>
            <a:ext cx="1066800" cy="182700"/>
          </a:xfrm>
          <a:prstGeom prst="rect">
            <a:avLst/>
          </a:prstGeom>
          <a:noFill/>
          <a:ln>
            <a:noFill/>
          </a:ln>
        </p:spPr>
        <p:txBody>
          <a:bodyPr anchorCtr="0" anchor="ctr" bIns="22850" lIns="45725" spcFirstLastPara="1" rIns="45725" wrap="square" tIns="2285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type="twoTxTwoObj">
  <p:cSld name="TWO_OBJECTS_WITH_TEXT">
    <p:spTree>
      <p:nvGrpSpPr>
        <p:cNvPr id="91" name="Shape 91"/>
        <p:cNvGrpSpPr/>
        <p:nvPr/>
      </p:nvGrpSpPr>
      <p:grpSpPr>
        <a:xfrm>
          <a:off x="0" y="0"/>
          <a:ext cx="0" cy="0"/>
          <a:chOff x="0" y="0"/>
          <a:chExt cx="0" cy="0"/>
        </a:xfrm>
      </p:grpSpPr>
      <p:sp>
        <p:nvSpPr>
          <p:cNvPr id="92" name="Google Shape;92;p20"/>
          <p:cNvSpPr txBox="1"/>
          <p:nvPr>
            <p:ph type="title"/>
          </p:nvPr>
        </p:nvSpPr>
        <p:spPr>
          <a:xfrm>
            <a:off x="228600" y="137319"/>
            <a:ext cx="4114800" cy="571500"/>
          </a:xfrm>
          <a:prstGeom prst="rect">
            <a:avLst/>
          </a:prstGeom>
          <a:noFill/>
          <a:ln>
            <a:noFill/>
          </a:ln>
        </p:spPr>
        <p:txBody>
          <a:bodyPr anchorCtr="0" anchor="ctr" bIns="22850" lIns="45725" spcFirstLastPara="1" rIns="45725" wrap="square" tIns="22850">
            <a:normAutofit/>
          </a:bodyPr>
          <a:lstStyle>
            <a:lvl1pPr lvl="0" algn="ctr">
              <a:spcBef>
                <a:spcPts val="0"/>
              </a:spcBef>
              <a:spcAft>
                <a:spcPts val="0"/>
              </a:spcAft>
              <a:buClr>
                <a:schemeClr val="dk1"/>
              </a:buClr>
              <a:buSzPts val="2200"/>
              <a:buFont typeface="Calibri"/>
              <a:buNone/>
              <a:defRPr/>
            </a:lvl1pPr>
            <a:lvl2pPr lvl="1">
              <a:spcBef>
                <a:spcPts val="0"/>
              </a:spcBef>
              <a:spcAft>
                <a:spcPts val="0"/>
              </a:spcAft>
              <a:buSzPts val="700"/>
              <a:buNone/>
              <a:defRPr/>
            </a:lvl2pPr>
            <a:lvl3pPr lvl="2">
              <a:spcBef>
                <a:spcPts val="0"/>
              </a:spcBef>
              <a:spcAft>
                <a:spcPts val="0"/>
              </a:spcAft>
              <a:buSzPts val="700"/>
              <a:buNone/>
              <a:defRPr/>
            </a:lvl3pPr>
            <a:lvl4pPr lvl="3">
              <a:spcBef>
                <a:spcPts val="0"/>
              </a:spcBef>
              <a:spcAft>
                <a:spcPts val="0"/>
              </a:spcAft>
              <a:buSzPts val="700"/>
              <a:buNone/>
              <a:defRPr/>
            </a:lvl4pPr>
            <a:lvl5pPr lvl="4">
              <a:spcBef>
                <a:spcPts val="0"/>
              </a:spcBef>
              <a:spcAft>
                <a:spcPts val="0"/>
              </a:spcAft>
              <a:buSzPts val="700"/>
              <a:buNone/>
              <a:defRPr/>
            </a:lvl5pPr>
            <a:lvl6pPr lvl="5">
              <a:spcBef>
                <a:spcPts val="0"/>
              </a:spcBef>
              <a:spcAft>
                <a:spcPts val="0"/>
              </a:spcAft>
              <a:buSzPts val="700"/>
              <a:buNone/>
              <a:defRPr/>
            </a:lvl6pPr>
            <a:lvl7pPr lvl="6">
              <a:spcBef>
                <a:spcPts val="0"/>
              </a:spcBef>
              <a:spcAft>
                <a:spcPts val="0"/>
              </a:spcAft>
              <a:buSzPts val="700"/>
              <a:buNone/>
              <a:defRPr/>
            </a:lvl7pPr>
            <a:lvl8pPr lvl="7">
              <a:spcBef>
                <a:spcPts val="0"/>
              </a:spcBef>
              <a:spcAft>
                <a:spcPts val="0"/>
              </a:spcAft>
              <a:buSzPts val="700"/>
              <a:buNone/>
              <a:defRPr/>
            </a:lvl8pPr>
            <a:lvl9pPr lvl="8">
              <a:spcBef>
                <a:spcPts val="0"/>
              </a:spcBef>
              <a:spcAft>
                <a:spcPts val="0"/>
              </a:spcAft>
              <a:buSzPts val="700"/>
              <a:buNone/>
              <a:defRPr/>
            </a:lvl9pPr>
          </a:lstStyle>
          <a:p/>
        </p:txBody>
      </p:sp>
      <p:sp>
        <p:nvSpPr>
          <p:cNvPr id="93" name="Google Shape;93;p20"/>
          <p:cNvSpPr txBox="1"/>
          <p:nvPr>
            <p:ph idx="1" type="body"/>
          </p:nvPr>
        </p:nvSpPr>
        <p:spPr>
          <a:xfrm>
            <a:off x="228600" y="767556"/>
            <a:ext cx="2020200" cy="320100"/>
          </a:xfrm>
          <a:prstGeom prst="rect">
            <a:avLst/>
          </a:prstGeom>
          <a:noFill/>
          <a:ln>
            <a:noFill/>
          </a:ln>
        </p:spPr>
        <p:txBody>
          <a:bodyPr anchorCtr="0" anchor="b" bIns="22850" lIns="45725" spcFirstLastPara="1" rIns="45725" wrap="square" tIns="22850">
            <a:normAutofit/>
          </a:bodyPr>
          <a:lstStyle>
            <a:lvl1pPr indent="-228600" lvl="0" marL="457200" algn="l">
              <a:spcBef>
                <a:spcPts val="200"/>
              </a:spcBef>
              <a:spcAft>
                <a:spcPts val="0"/>
              </a:spcAft>
              <a:buClr>
                <a:schemeClr val="dk1"/>
              </a:buClr>
              <a:buSzPts val="1200"/>
              <a:buNone/>
              <a:defRPr b="1" sz="1200"/>
            </a:lvl1pPr>
            <a:lvl2pPr indent="-228600" lvl="1" marL="914400" algn="l">
              <a:spcBef>
                <a:spcPts val="200"/>
              </a:spcBef>
              <a:spcAft>
                <a:spcPts val="0"/>
              </a:spcAft>
              <a:buClr>
                <a:schemeClr val="dk1"/>
              </a:buClr>
              <a:buSzPts val="1000"/>
              <a:buNone/>
              <a:defRPr b="1" sz="1000"/>
            </a:lvl2pPr>
            <a:lvl3pPr indent="-228600" lvl="2" marL="1371600" algn="l">
              <a:spcBef>
                <a:spcPts val="200"/>
              </a:spcBef>
              <a:spcAft>
                <a:spcPts val="0"/>
              </a:spcAft>
              <a:buClr>
                <a:schemeClr val="dk1"/>
              </a:buClr>
              <a:buSzPts val="900"/>
              <a:buNone/>
              <a:defRPr b="1" sz="900"/>
            </a:lvl3pPr>
            <a:lvl4pPr indent="-228600" lvl="3" marL="1828800" algn="l">
              <a:spcBef>
                <a:spcPts val="200"/>
              </a:spcBef>
              <a:spcAft>
                <a:spcPts val="0"/>
              </a:spcAft>
              <a:buClr>
                <a:schemeClr val="dk1"/>
              </a:buClr>
              <a:buSzPts val="800"/>
              <a:buNone/>
              <a:defRPr b="1" sz="800"/>
            </a:lvl4pPr>
            <a:lvl5pPr indent="-228600" lvl="4" marL="2286000" algn="l">
              <a:spcBef>
                <a:spcPts val="200"/>
              </a:spcBef>
              <a:spcAft>
                <a:spcPts val="0"/>
              </a:spcAft>
              <a:buClr>
                <a:schemeClr val="dk1"/>
              </a:buClr>
              <a:buSzPts val="800"/>
              <a:buNone/>
              <a:defRPr b="1" sz="800"/>
            </a:lvl5pPr>
            <a:lvl6pPr indent="-228600" lvl="5" marL="2743200" algn="l">
              <a:spcBef>
                <a:spcPts val="200"/>
              </a:spcBef>
              <a:spcAft>
                <a:spcPts val="0"/>
              </a:spcAft>
              <a:buClr>
                <a:schemeClr val="dk1"/>
              </a:buClr>
              <a:buSzPts val="800"/>
              <a:buNone/>
              <a:defRPr b="1" sz="800"/>
            </a:lvl6pPr>
            <a:lvl7pPr indent="-228600" lvl="6" marL="3200400" algn="l">
              <a:spcBef>
                <a:spcPts val="200"/>
              </a:spcBef>
              <a:spcAft>
                <a:spcPts val="0"/>
              </a:spcAft>
              <a:buClr>
                <a:schemeClr val="dk1"/>
              </a:buClr>
              <a:buSzPts val="800"/>
              <a:buNone/>
              <a:defRPr b="1" sz="800"/>
            </a:lvl7pPr>
            <a:lvl8pPr indent="-228600" lvl="7" marL="3657600" algn="l">
              <a:spcBef>
                <a:spcPts val="200"/>
              </a:spcBef>
              <a:spcAft>
                <a:spcPts val="0"/>
              </a:spcAft>
              <a:buClr>
                <a:schemeClr val="dk1"/>
              </a:buClr>
              <a:buSzPts val="800"/>
              <a:buNone/>
              <a:defRPr b="1" sz="800"/>
            </a:lvl8pPr>
            <a:lvl9pPr indent="-228600" lvl="8" marL="4114800" algn="l">
              <a:spcBef>
                <a:spcPts val="200"/>
              </a:spcBef>
              <a:spcAft>
                <a:spcPts val="0"/>
              </a:spcAft>
              <a:buClr>
                <a:schemeClr val="dk1"/>
              </a:buClr>
              <a:buSzPts val="800"/>
              <a:buNone/>
              <a:defRPr b="1" sz="800"/>
            </a:lvl9pPr>
          </a:lstStyle>
          <a:p/>
        </p:txBody>
      </p:sp>
      <p:sp>
        <p:nvSpPr>
          <p:cNvPr id="94" name="Google Shape;94;p20"/>
          <p:cNvSpPr txBox="1"/>
          <p:nvPr>
            <p:ph idx="2" type="body"/>
          </p:nvPr>
        </p:nvSpPr>
        <p:spPr>
          <a:xfrm>
            <a:off x="228600" y="1087438"/>
            <a:ext cx="2020200" cy="1975800"/>
          </a:xfrm>
          <a:prstGeom prst="rect">
            <a:avLst/>
          </a:prstGeom>
          <a:noFill/>
          <a:ln>
            <a:noFill/>
          </a:ln>
        </p:spPr>
        <p:txBody>
          <a:bodyPr anchorCtr="0" anchor="t" bIns="22850" lIns="45725" spcFirstLastPara="1" rIns="45725" wrap="square" tIns="22850">
            <a:normAutofit/>
          </a:bodyPr>
          <a:lstStyle>
            <a:lvl1pPr indent="-304800" lvl="0" marL="457200" algn="l">
              <a:spcBef>
                <a:spcPts val="200"/>
              </a:spcBef>
              <a:spcAft>
                <a:spcPts val="0"/>
              </a:spcAft>
              <a:buClr>
                <a:schemeClr val="dk1"/>
              </a:buClr>
              <a:buSzPts val="1200"/>
              <a:buChar char="•"/>
              <a:defRPr sz="1200"/>
            </a:lvl1pPr>
            <a:lvl2pPr indent="-292100" lvl="1" marL="914400" algn="l">
              <a:spcBef>
                <a:spcPts val="200"/>
              </a:spcBef>
              <a:spcAft>
                <a:spcPts val="0"/>
              </a:spcAft>
              <a:buClr>
                <a:schemeClr val="dk1"/>
              </a:buClr>
              <a:buSzPts val="1000"/>
              <a:buChar char="–"/>
              <a:defRPr sz="1000"/>
            </a:lvl2pPr>
            <a:lvl3pPr indent="-285750" lvl="2" marL="1371600" algn="l">
              <a:spcBef>
                <a:spcPts val="200"/>
              </a:spcBef>
              <a:spcAft>
                <a:spcPts val="0"/>
              </a:spcAft>
              <a:buClr>
                <a:schemeClr val="dk1"/>
              </a:buClr>
              <a:buSzPts val="900"/>
              <a:buChar char="•"/>
              <a:defRPr sz="900"/>
            </a:lvl3pPr>
            <a:lvl4pPr indent="-279400" lvl="3" marL="1828800" algn="l">
              <a:spcBef>
                <a:spcPts val="200"/>
              </a:spcBef>
              <a:spcAft>
                <a:spcPts val="0"/>
              </a:spcAft>
              <a:buClr>
                <a:schemeClr val="dk1"/>
              </a:buClr>
              <a:buSzPts val="800"/>
              <a:buChar char="–"/>
              <a:defRPr sz="800"/>
            </a:lvl4pPr>
            <a:lvl5pPr indent="-279400" lvl="4" marL="2286000" algn="l">
              <a:spcBef>
                <a:spcPts val="200"/>
              </a:spcBef>
              <a:spcAft>
                <a:spcPts val="0"/>
              </a:spcAft>
              <a:buClr>
                <a:schemeClr val="dk1"/>
              </a:buClr>
              <a:buSzPts val="800"/>
              <a:buChar char="»"/>
              <a:defRPr sz="800"/>
            </a:lvl5pPr>
            <a:lvl6pPr indent="-279400" lvl="5" marL="2743200" algn="l">
              <a:spcBef>
                <a:spcPts val="200"/>
              </a:spcBef>
              <a:spcAft>
                <a:spcPts val="0"/>
              </a:spcAft>
              <a:buClr>
                <a:schemeClr val="dk1"/>
              </a:buClr>
              <a:buSzPts val="800"/>
              <a:buChar char="•"/>
              <a:defRPr sz="800"/>
            </a:lvl6pPr>
            <a:lvl7pPr indent="-279400" lvl="6" marL="3200400" algn="l">
              <a:spcBef>
                <a:spcPts val="200"/>
              </a:spcBef>
              <a:spcAft>
                <a:spcPts val="0"/>
              </a:spcAft>
              <a:buClr>
                <a:schemeClr val="dk1"/>
              </a:buClr>
              <a:buSzPts val="800"/>
              <a:buChar char="•"/>
              <a:defRPr sz="800"/>
            </a:lvl7pPr>
            <a:lvl8pPr indent="-279400" lvl="7" marL="3657600" algn="l">
              <a:spcBef>
                <a:spcPts val="200"/>
              </a:spcBef>
              <a:spcAft>
                <a:spcPts val="0"/>
              </a:spcAft>
              <a:buClr>
                <a:schemeClr val="dk1"/>
              </a:buClr>
              <a:buSzPts val="800"/>
              <a:buChar char="•"/>
              <a:defRPr sz="800"/>
            </a:lvl8pPr>
            <a:lvl9pPr indent="-279400" lvl="8" marL="4114800" algn="l">
              <a:spcBef>
                <a:spcPts val="200"/>
              </a:spcBef>
              <a:spcAft>
                <a:spcPts val="0"/>
              </a:spcAft>
              <a:buClr>
                <a:schemeClr val="dk1"/>
              </a:buClr>
              <a:buSzPts val="800"/>
              <a:buChar char="•"/>
              <a:defRPr sz="800"/>
            </a:lvl9pPr>
          </a:lstStyle>
          <a:p/>
        </p:txBody>
      </p:sp>
      <p:sp>
        <p:nvSpPr>
          <p:cNvPr id="95" name="Google Shape;95;p20"/>
          <p:cNvSpPr txBox="1"/>
          <p:nvPr>
            <p:ph idx="3" type="body"/>
          </p:nvPr>
        </p:nvSpPr>
        <p:spPr>
          <a:xfrm>
            <a:off x="2322513" y="767556"/>
            <a:ext cx="2021100" cy="320100"/>
          </a:xfrm>
          <a:prstGeom prst="rect">
            <a:avLst/>
          </a:prstGeom>
          <a:noFill/>
          <a:ln>
            <a:noFill/>
          </a:ln>
        </p:spPr>
        <p:txBody>
          <a:bodyPr anchorCtr="0" anchor="b" bIns="22850" lIns="45725" spcFirstLastPara="1" rIns="45725" wrap="square" tIns="22850">
            <a:normAutofit/>
          </a:bodyPr>
          <a:lstStyle>
            <a:lvl1pPr indent="-228600" lvl="0" marL="457200" algn="l">
              <a:spcBef>
                <a:spcPts val="200"/>
              </a:spcBef>
              <a:spcAft>
                <a:spcPts val="0"/>
              </a:spcAft>
              <a:buClr>
                <a:schemeClr val="dk1"/>
              </a:buClr>
              <a:buSzPts val="1200"/>
              <a:buNone/>
              <a:defRPr b="1" sz="1200"/>
            </a:lvl1pPr>
            <a:lvl2pPr indent="-228600" lvl="1" marL="914400" algn="l">
              <a:spcBef>
                <a:spcPts val="200"/>
              </a:spcBef>
              <a:spcAft>
                <a:spcPts val="0"/>
              </a:spcAft>
              <a:buClr>
                <a:schemeClr val="dk1"/>
              </a:buClr>
              <a:buSzPts val="1000"/>
              <a:buNone/>
              <a:defRPr b="1" sz="1000"/>
            </a:lvl2pPr>
            <a:lvl3pPr indent="-228600" lvl="2" marL="1371600" algn="l">
              <a:spcBef>
                <a:spcPts val="200"/>
              </a:spcBef>
              <a:spcAft>
                <a:spcPts val="0"/>
              </a:spcAft>
              <a:buClr>
                <a:schemeClr val="dk1"/>
              </a:buClr>
              <a:buSzPts val="900"/>
              <a:buNone/>
              <a:defRPr b="1" sz="900"/>
            </a:lvl3pPr>
            <a:lvl4pPr indent="-228600" lvl="3" marL="1828800" algn="l">
              <a:spcBef>
                <a:spcPts val="200"/>
              </a:spcBef>
              <a:spcAft>
                <a:spcPts val="0"/>
              </a:spcAft>
              <a:buClr>
                <a:schemeClr val="dk1"/>
              </a:buClr>
              <a:buSzPts val="800"/>
              <a:buNone/>
              <a:defRPr b="1" sz="800"/>
            </a:lvl4pPr>
            <a:lvl5pPr indent="-228600" lvl="4" marL="2286000" algn="l">
              <a:spcBef>
                <a:spcPts val="200"/>
              </a:spcBef>
              <a:spcAft>
                <a:spcPts val="0"/>
              </a:spcAft>
              <a:buClr>
                <a:schemeClr val="dk1"/>
              </a:buClr>
              <a:buSzPts val="800"/>
              <a:buNone/>
              <a:defRPr b="1" sz="800"/>
            </a:lvl5pPr>
            <a:lvl6pPr indent="-228600" lvl="5" marL="2743200" algn="l">
              <a:spcBef>
                <a:spcPts val="200"/>
              </a:spcBef>
              <a:spcAft>
                <a:spcPts val="0"/>
              </a:spcAft>
              <a:buClr>
                <a:schemeClr val="dk1"/>
              </a:buClr>
              <a:buSzPts val="800"/>
              <a:buNone/>
              <a:defRPr b="1" sz="800"/>
            </a:lvl6pPr>
            <a:lvl7pPr indent="-228600" lvl="6" marL="3200400" algn="l">
              <a:spcBef>
                <a:spcPts val="200"/>
              </a:spcBef>
              <a:spcAft>
                <a:spcPts val="0"/>
              </a:spcAft>
              <a:buClr>
                <a:schemeClr val="dk1"/>
              </a:buClr>
              <a:buSzPts val="800"/>
              <a:buNone/>
              <a:defRPr b="1" sz="800"/>
            </a:lvl7pPr>
            <a:lvl8pPr indent="-228600" lvl="7" marL="3657600" algn="l">
              <a:spcBef>
                <a:spcPts val="200"/>
              </a:spcBef>
              <a:spcAft>
                <a:spcPts val="0"/>
              </a:spcAft>
              <a:buClr>
                <a:schemeClr val="dk1"/>
              </a:buClr>
              <a:buSzPts val="800"/>
              <a:buNone/>
              <a:defRPr b="1" sz="800"/>
            </a:lvl8pPr>
            <a:lvl9pPr indent="-228600" lvl="8" marL="4114800" algn="l">
              <a:spcBef>
                <a:spcPts val="200"/>
              </a:spcBef>
              <a:spcAft>
                <a:spcPts val="0"/>
              </a:spcAft>
              <a:buClr>
                <a:schemeClr val="dk1"/>
              </a:buClr>
              <a:buSzPts val="800"/>
              <a:buNone/>
              <a:defRPr b="1" sz="800"/>
            </a:lvl9pPr>
          </a:lstStyle>
          <a:p/>
        </p:txBody>
      </p:sp>
      <p:sp>
        <p:nvSpPr>
          <p:cNvPr id="96" name="Google Shape;96;p20"/>
          <p:cNvSpPr txBox="1"/>
          <p:nvPr>
            <p:ph idx="4" type="body"/>
          </p:nvPr>
        </p:nvSpPr>
        <p:spPr>
          <a:xfrm>
            <a:off x="2322513" y="1087438"/>
            <a:ext cx="2021100" cy="1975800"/>
          </a:xfrm>
          <a:prstGeom prst="rect">
            <a:avLst/>
          </a:prstGeom>
          <a:noFill/>
          <a:ln>
            <a:noFill/>
          </a:ln>
        </p:spPr>
        <p:txBody>
          <a:bodyPr anchorCtr="0" anchor="t" bIns="22850" lIns="45725" spcFirstLastPara="1" rIns="45725" wrap="square" tIns="22850">
            <a:normAutofit/>
          </a:bodyPr>
          <a:lstStyle>
            <a:lvl1pPr indent="-304800" lvl="0" marL="457200" algn="l">
              <a:spcBef>
                <a:spcPts val="200"/>
              </a:spcBef>
              <a:spcAft>
                <a:spcPts val="0"/>
              </a:spcAft>
              <a:buClr>
                <a:schemeClr val="dk1"/>
              </a:buClr>
              <a:buSzPts val="1200"/>
              <a:buChar char="•"/>
              <a:defRPr sz="1200"/>
            </a:lvl1pPr>
            <a:lvl2pPr indent="-292100" lvl="1" marL="914400" algn="l">
              <a:spcBef>
                <a:spcPts val="200"/>
              </a:spcBef>
              <a:spcAft>
                <a:spcPts val="0"/>
              </a:spcAft>
              <a:buClr>
                <a:schemeClr val="dk1"/>
              </a:buClr>
              <a:buSzPts val="1000"/>
              <a:buChar char="–"/>
              <a:defRPr sz="1000"/>
            </a:lvl2pPr>
            <a:lvl3pPr indent="-285750" lvl="2" marL="1371600" algn="l">
              <a:spcBef>
                <a:spcPts val="200"/>
              </a:spcBef>
              <a:spcAft>
                <a:spcPts val="0"/>
              </a:spcAft>
              <a:buClr>
                <a:schemeClr val="dk1"/>
              </a:buClr>
              <a:buSzPts val="900"/>
              <a:buChar char="•"/>
              <a:defRPr sz="900"/>
            </a:lvl3pPr>
            <a:lvl4pPr indent="-279400" lvl="3" marL="1828800" algn="l">
              <a:spcBef>
                <a:spcPts val="200"/>
              </a:spcBef>
              <a:spcAft>
                <a:spcPts val="0"/>
              </a:spcAft>
              <a:buClr>
                <a:schemeClr val="dk1"/>
              </a:buClr>
              <a:buSzPts val="800"/>
              <a:buChar char="–"/>
              <a:defRPr sz="800"/>
            </a:lvl4pPr>
            <a:lvl5pPr indent="-279400" lvl="4" marL="2286000" algn="l">
              <a:spcBef>
                <a:spcPts val="200"/>
              </a:spcBef>
              <a:spcAft>
                <a:spcPts val="0"/>
              </a:spcAft>
              <a:buClr>
                <a:schemeClr val="dk1"/>
              </a:buClr>
              <a:buSzPts val="800"/>
              <a:buChar char="»"/>
              <a:defRPr sz="800"/>
            </a:lvl5pPr>
            <a:lvl6pPr indent="-279400" lvl="5" marL="2743200" algn="l">
              <a:spcBef>
                <a:spcPts val="200"/>
              </a:spcBef>
              <a:spcAft>
                <a:spcPts val="0"/>
              </a:spcAft>
              <a:buClr>
                <a:schemeClr val="dk1"/>
              </a:buClr>
              <a:buSzPts val="800"/>
              <a:buChar char="•"/>
              <a:defRPr sz="800"/>
            </a:lvl6pPr>
            <a:lvl7pPr indent="-279400" lvl="6" marL="3200400" algn="l">
              <a:spcBef>
                <a:spcPts val="200"/>
              </a:spcBef>
              <a:spcAft>
                <a:spcPts val="0"/>
              </a:spcAft>
              <a:buClr>
                <a:schemeClr val="dk1"/>
              </a:buClr>
              <a:buSzPts val="800"/>
              <a:buChar char="•"/>
              <a:defRPr sz="800"/>
            </a:lvl7pPr>
            <a:lvl8pPr indent="-279400" lvl="7" marL="3657600" algn="l">
              <a:spcBef>
                <a:spcPts val="200"/>
              </a:spcBef>
              <a:spcAft>
                <a:spcPts val="0"/>
              </a:spcAft>
              <a:buClr>
                <a:schemeClr val="dk1"/>
              </a:buClr>
              <a:buSzPts val="800"/>
              <a:buChar char="•"/>
              <a:defRPr sz="800"/>
            </a:lvl8pPr>
            <a:lvl9pPr indent="-279400" lvl="8" marL="4114800" algn="l">
              <a:spcBef>
                <a:spcPts val="200"/>
              </a:spcBef>
              <a:spcAft>
                <a:spcPts val="0"/>
              </a:spcAft>
              <a:buClr>
                <a:schemeClr val="dk1"/>
              </a:buClr>
              <a:buSzPts val="800"/>
              <a:buChar char="•"/>
              <a:defRPr sz="800"/>
            </a:lvl9pPr>
          </a:lstStyle>
          <a:p/>
        </p:txBody>
      </p:sp>
      <p:sp>
        <p:nvSpPr>
          <p:cNvPr id="97" name="Google Shape;97;p20"/>
          <p:cNvSpPr txBox="1"/>
          <p:nvPr>
            <p:ph idx="10" type="dt"/>
          </p:nvPr>
        </p:nvSpPr>
        <p:spPr>
          <a:xfrm>
            <a:off x="228600" y="3178175"/>
            <a:ext cx="1066800" cy="182700"/>
          </a:xfrm>
          <a:prstGeom prst="rect">
            <a:avLst/>
          </a:prstGeom>
          <a:noFill/>
          <a:ln>
            <a:noFill/>
          </a:ln>
        </p:spPr>
        <p:txBody>
          <a:bodyPr anchorCtr="0" anchor="ctr" bIns="22850" lIns="45725" spcFirstLastPara="1" rIns="45725" wrap="square" tIns="22850">
            <a:noAutofit/>
          </a:bodyPr>
          <a:lstStyle>
            <a:lvl1pPr lvl="0" algn="l">
              <a:spcBef>
                <a:spcPts val="0"/>
              </a:spcBef>
              <a:spcAft>
                <a:spcPts val="0"/>
              </a:spcAft>
              <a:buSzPts val="700"/>
              <a:buNone/>
              <a:defRPr/>
            </a:lvl1pPr>
            <a:lvl2pPr lvl="1" algn="l">
              <a:spcBef>
                <a:spcPts val="0"/>
              </a:spcBef>
              <a:spcAft>
                <a:spcPts val="0"/>
              </a:spcAft>
              <a:buSzPts val="700"/>
              <a:buNone/>
              <a:defRPr/>
            </a:lvl2pPr>
            <a:lvl3pPr lvl="2" algn="l">
              <a:spcBef>
                <a:spcPts val="0"/>
              </a:spcBef>
              <a:spcAft>
                <a:spcPts val="0"/>
              </a:spcAft>
              <a:buSzPts val="700"/>
              <a:buNone/>
              <a:defRPr/>
            </a:lvl3pPr>
            <a:lvl4pPr lvl="3" algn="l">
              <a:spcBef>
                <a:spcPts val="0"/>
              </a:spcBef>
              <a:spcAft>
                <a:spcPts val="0"/>
              </a:spcAft>
              <a:buSzPts val="700"/>
              <a:buNone/>
              <a:defRPr/>
            </a:lvl4pPr>
            <a:lvl5pPr lvl="4" algn="l">
              <a:spcBef>
                <a:spcPts val="0"/>
              </a:spcBef>
              <a:spcAft>
                <a:spcPts val="0"/>
              </a:spcAft>
              <a:buSzPts val="700"/>
              <a:buNone/>
              <a:defRPr/>
            </a:lvl5pPr>
            <a:lvl6pPr lvl="5" algn="l">
              <a:spcBef>
                <a:spcPts val="0"/>
              </a:spcBef>
              <a:spcAft>
                <a:spcPts val="0"/>
              </a:spcAft>
              <a:buSzPts val="700"/>
              <a:buNone/>
              <a:defRPr/>
            </a:lvl6pPr>
            <a:lvl7pPr lvl="6" algn="l">
              <a:spcBef>
                <a:spcPts val="0"/>
              </a:spcBef>
              <a:spcAft>
                <a:spcPts val="0"/>
              </a:spcAft>
              <a:buSzPts val="700"/>
              <a:buNone/>
              <a:defRPr/>
            </a:lvl7pPr>
            <a:lvl8pPr lvl="7" algn="l">
              <a:spcBef>
                <a:spcPts val="0"/>
              </a:spcBef>
              <a:spcAft>
                <a:spcPts val="0"/>
              </a:spcAft>
              <a:buSzPts val="700"/>
              <a:buNone/>
              <a:defRPr/>
            </a:lvl8pPr>
            <a:lvl9pPr lvl="8" algn="l">
              <a:spcBef>
                <a:spcPts val="0"/>
              </a:spcBef>
              <a:spcAft>
                <a:spcPts val="0"/>
              </a:spcAft>
              <a:buSzPts val="700"/>
              <a:buNone/>
              <a:defRPr/>
            </a:lvl9pPr>
          </a:lstStyle>
          <a:p/>
        </p:txBody>
      </p:sp>
      <p:sp>
        <p:nvSpPr>
          <p:cNvPr id="98" name="Google Shape;98;p20"/>
          <p:cNvSpPr txBox="1"/>
          <p:nvPr>
            <p:ph idx="11" type="ftr"/>
          </p:nvPr>
        </p:nvSpPr>
        <p:spPr>
          <a:xfrm>
            <a:off x="1562100" y="3178175"/>
            <a:ext cx="1447800" cy="182700"/>
          </a:xfrm>
          <a:prstGeom prst="rect">
            <a:avLst/>
          </a:prstGeom>
          <a:noFill/>
          <a:ln>
            <a:noFill/>
          </a:ln>
        </p:spPr>
        <p:txBody>
          <a:bodyPr anchorCtr="0" anchor="ctr" bIns="22850" lIns="45725" spcFirstLastPara="1" rIns="45725" wrap="square" tIns="22850">
            <a:noAutofit/>
          </a:bodyPr>
          <a:lstStyle>
            <a:lvl1pPr lvl="0" algn="ctr">
              <a:spcBef>
                <a:spcPts val="0"/>
              </a:spcBef>
              <a:spcAft>
                <a:spcPts val="0"/>
              </a:spcAft>
              <a:buSzPts val="700"/>
              <a:buNone/>
              <a:defRPr/>
            </a:lvl1pPr>
            <a:lvl2pPr lvl="1" algn="l">
              <a:spcBef>
                <a:spcPts val="0"/>
              </a:spcBef>
              <a:spcAft>
                <a:spcPts val="0"/>
              </a:spcAft>
              <a:buSzPts val="700"/>
              <a:buNone/>
              <a:defRPr/>
            </a:lvl2pPr>
            <a:lvl3pPr lvl="2" algn="l">
              <a:spcBef>
                <a:spcPts val="0"/>
              </a:spcBef>
              <a:spcAft>
                <a:spcPts val="0"/>
              </a:spcAft>
              <a:buSzPts val="700"/>
              <a:buNone/>
              <a:defRPr/>
            </a:lvl3pPr>
            <a:lvl4pPr lvl="3" algn="l">
              <a:spcBef>
                <a:spcPts val="0"/>
              </a:spcBef>
              <a:spcAft>
                <a:spcPts val="0"/>
              </a:spcAft>
              <a:buSzPts val="700"/>
              <a:buNone/>
              <a:defRPr/>
            </a:lvl4pPr>
            <a:lvl5pPr lvl="4" algn="l">
              <a:spcBef>
                <a:spcPts val="0"/>
              </a:spcBef>
              <a:spcAft>
                <a:spcPts val="0"/>
              </a:spcAft>
              <a:buSzPts val="700"/>
              <a:buNone/>
              <a:defRPr/>
            </a:lvl5pPr>
            <a:lvl6pPr lvl="5" algn="l">
              <a:spcBef>
                <a:spcPts val="0"/>
              </a:spcBef>
              <a:spcAft>
                <a:spcPts val="0"/>
              </a:spcAft>
              <a:buSzPts val="700"/>
              <a:buNone/>
              <a:defRPr/>
            </a:lvl6pPr>
            <a:lvl7pPr lvl="6" algn="l">
              <a:spcBef>
                <a:spcPts val="0"/>
              </a:spcBef>
              <a:spcAft>
                <a:spcPts val="0"/>
              </a:spcAft>
              <a:buSzPts val="700"/>
              <a:buNone/>
              <a:defRPr/>
            </a:lvl7pPr>
            <a:lvl8pPr lvl="7" algn="l">
              <a:spcBef>
                <a:spcPts val="0"/>
              </a:spcBef>
              <a:spcAft>
                <a:spcPts val="0"/>
              </a:spcAft>
              <a:buSzPts val="700"/>
              <a:buNone/>
              <a:defRPr/>
            </a:lvl8pPr>
            <a:lvl9pPr lvl="8" algn="l">
              <a:spcBef>
                <a:spcPts val="0"/>
              </a:spcBef>
              <a:spcAft>
                <a:spcPts val="0"/>
              </a:spcAft>
              <a:buSzPts val="700"/>
              <a:buNone/>
              <a:defRPr/>
            </a:lvl9pPr>
          </a:lstStyle>
          <a:p/>
        </p:txBody>
      </p:sp>
      <p:sp>
        <p:nvSpPr>
          <p:cNvPr id="99" name="Google Shape;99;p20"/>
          <p:cNvSpPr txBox="1"/>
          <p:nvPr>
            <p:ph idx="12" type="sldNum"/>
          </p:nvPr>
        </p:nvSpPr>
        <p:spPr>
          <a:xfrm>
            <a:off x="3276600" y="3178175"/>
            <a:ext cx="1066800" cy="182700"/>
          </a:xfrm>
          <a:prstGeom prst="rect">
            <a:avLst/>
          </a:prstGeom>
          <a:noFill/>
          <a:ln>
            <a:noFill/>
          </a:ln>
        </p:spPr>
        <p:txBody>
          <a:bodyPr anchorCtr="0" anchor="ctr" bIns="22850" lIns="45725" spcFirstLastPara="1" rIns="45725" wrap="square" tIns="2285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100" name="Shape 100"/>
        <p:cNvGrpSpPr/>
        <p:nvPr/>
      </p:nvGrpSpPr>
      <p:grpSpPr>
        <a:xfrm>
          <a:off x="0" y="0"/>
          <a:ext cx="0" cy="0"/>
          <a:chOff x="0" y="0"/>
          <a:chExt cx="0" cy="0"/>
        </a:xfrm>
      </p:grpSpPr>
      <p:sp>
        <p:nvSpPr>
          <p:cNvPr id="101" name="Google Shape;101;p21"/>
          <p:cNvSpPr txBox="1"/>
          <p:nvPr>
            <p:ph type="title"/>
          </p:nvPr>
        </p:nvSpPr>
        <p:spPr>
          <a:xfrm>
            <a:off x="228600" y="137319"/>
            <a:ext cx="4114800" cy="571500"/>
          </a:xfrm>
          <a:prstGeom prst="rect">
            <a:avLst/>
          </a:prstGeom>
          <a:noFill/>
          <a:ln>
            <a:noFill/>
          </a:ln>
        </p:spPr>
        <p:txBody>
          <a:bodyPr anchorCtr="0" anchor="ctr" bIns="22850" lIns="45725" spcFirstLastPara="1" rIns="45725" wrap="square" tIns="22850">
            <a:normAutofit/>
          </a:bodyPr>
          <a:lstStyle>
            <a:lvl1pPr lvl="0" algn="ctr">
              <a:spcBef>
                <a:spcPts val="0"/>
              </a:spcBef>
              <a:spcAft>
                <a:spcPts val="0"/>
              </a:spcAft>
              <a:buClr>
                <a:schemeClr val="dk1"/>
              </a:buClr>
              <a:buSzPts val="900"/>
              <a:buNone/>
              <a:defRPr/>
            </a:lvl1pPr>
            <a:lvl2pPr lvl="1">
              <a:spcBef>
                <a:spcPts val="0"/>
              </a:spcBef>
              <a:spcAft>
                <a:spcPts val="0"/>
              </a:spcAft>
              <a:buSzPts val="700"/>
              <a:buNone/>
              <a:defRPr/>
            </a:lvl2pPr>
            <a:lvl3pPr lvl="2">
              <a:spcBef>
                <a:spcPts val="0"/>
              </a:spcBef>
              <a:spcAft>
                <a:spcPts val="0"/>
              </a:spcAft>
              <a:buSzPts val="700"/>
              <a:buNone/>
              <a:defRPr/>
            </a:lvl3pPr>
            <a:lvl4pPr lvl="3">
              <a:spcBef>
                <a:spcPts val="0"/>
              </a:spcBef>
              <a:spcAft>
                <a:spcPts val="0"/>
              </a:spcAft>
              <a:buSzPts val="700"/>
              <a:buNone/>
              <a:defRPr/>
            </a:lvl4pPr>
            <a:lvl5pPr lvl="4">
              <a:spcBef>
                <a:spcPts val="0"/>
              </a:spcBef>
              <a:spcAft>
                <a:spcPts val="0"/>
              </a:spcAft>
              <a:buSzPts val="700"/>
              <a:buNone/>
              <a:defRPr/>
            </a:lvl5pPr>
            <a:lvl6pPr lvl="5">
              <a:spcBef>
                <a:spcPts val="0"/>
              </a:spcBef>
              <a:spcAft>
                <a:spcPts val="0"/>
              </a:spcAft>
              <a:buSzPts val="700"/>
              <a:buNone/>
              <a:defRPr/>
            </a:lvl6pPr>
            <a:lvl7pPr lvl="6">
              <a:spcBef>
                <a:spcPts val="0"/>
              </a:spcBef>
              <a:spcAft>
                <a:spcPts val="0"/>
              </a:spcAft>
              <a:buSzPts val="700"/>
              <a:buNone/>
              <a:defRPr/>
            </a:lvl7pPr>
            <a:lvl8pPr lvl="7">
              <a:spcBef>
                <a:spcPts val="0"/>
              </a:spcBef>
              <a:spcAft>
                <a:spcPts val="0"/>
              </a:spcAft>
              <a:buSzPts val="700"/>
              <a:buNone/>
              <a:defRPr/>
            </a:lvl8pPr>
            <a:lvl9pPr lvl="8">
              <a:spcBef>
                <a:spcPts val="0"/>
              </a:spcBef>
              <a:spcAft>
                <a:spcPts val="0"/>
              </a:spcAft>
              <a:buSzPts val="700"/>
              <a:buNone/>
              <a:defRPr/>
            </a:lvl9pPr>
          </a:lstStyle>
          <a:p/>
        </p:txBody>
      </p:sp>
      <p:sp>
        <p:nvSpPr>
          <p:cNvPr id="102" name="Google Shape;102;p21"/>
          <p:cNvSpPr txBox="1"/>
          <p:nvPr>
            <p:ph idx="10" type="dt"/>
          </p:nvPr>
        </p:nvSpPr>
        <p:spPr>
          <a:xfrm>
            <a:off x="228600" y="3178175"/>
            <a:ext cx="1066800" cy="182700"/>
          </a:xfrm>
          <a:prstGeom prst="rect">
            <a:avLst/>
          </a:prstGeom>
          <a:noFill/>
          <a:ln>
            <a:noFill/>
          </a:ln>
        </p:spPr>
        <p:txBody>
          <a:bodyPr anchorCtr="0" anchor="ctr" bIns="22850" lIns="45725" spcFirstLastPara="1" rIns="45725" wrap="square" tIns="22850">
            <a:noAutofit/>
          </a:bodyPr>
          <a:lstStyle>
            <a:lvl1pPr lvl="0" algn="l">
              <a:spcBef>
                <a:spcPts val="0"/>
              </a:spcBef>
              <a:spcAft>
                <a:spcPts val="0"/>
              </a:spcAft>
              <a:buSzPts val="700"/>
              <a:buNone/>
              <a:defRPr/>
            </a:lvl1pPr>
            <a:lvl2pPr lvl="1" algn="l">
              <a:spcBef>
                <a:spcPts val="0"/>
              </a:spcBef>
              <a:spcAft>
                <a:spcPts val="0"/>
              </a:spcAft>
              <a:buSzPts val="700"/>
              <a:buNone/>
              <a:defRPr/>
            </a:lvl2pPr>
            <a:lvl3pPr lvl="2" algn="l">
              <a:spcBef>
                <a:spcPts val="0"/>
              </a:spcBef>
              <a:spcAft>
                <a:spcPts val="0"/>
              </a:spcAft>
              <a:buSzPts val="700"/>
              <a:buNone/>
              <a:defRPr/>
            </a:lvl3pPr>
            <a:lvl4pPr lvl="3" algn="l">
              <a:spcBef>
                <a:spcPts val="0"/>
              </a:spcBef>
              <a:spcAft>
                <a:spcPts val="0"/>
              </a:spcAft>
              <a:buSzPts val="700"/>
              <a:buNone/>
              <a:defRPr/>
            </a:lvl4pPr>
            <a:lvl5pPr lvl="4" algn="l">
              <a:spcBef>
                <a:spcPts val="0"/>
              </a:spcBef>
              <a:spcAft>
                <a:spcPts val="0"/>
              </a:spcAft>
              <a:buSzPts val="700"/>
              <a:buNone/>
              <a:defRPr/>
            </a:lvl5pPr>
            <a:lvl6pPr lvl="5" algn="l">
              <a:spcBef>
                <a:spcPts val="0"/>
              </a:spcBef>
              <a:spcAft>
                <a:spcPts val="0"/>
              </a:spcAft>
              <a:buSzPts val="700"/>
              <a:buNone/>
              <a:defRPr/>
            </a:lvl6pPr>
            <a:lvl7pPr lvl="6" algn="l">
              <a:spcBef>
                <a:spcPts val="0"/>
              </a:spcBef>
              <a:spcAft>
                <a:spcPts val="0"/>
              </a:spcAft>
              <a:buSzPts val="700"/>
              <a:buNone/>
              <a:defRPr/>
            </a:lvl7pPr>
            <a:lvl8pPr lvl="7" algn="l">
              <a:spcBef>
                <a:spcPts val="0"/>
              </a:spcBef>
              <a:spcAft>
                <a:spcPts val="0"/>
              </a:spcAft>
              <a:buSzPts val="700"/>
              <a:buNone/>
              <a:defRPr/>
            </a:lvl8pPr>
            <a:lvl9pPr lvl="8" algn="l">
              <a:spcBef>
                <a:spcPts val="0"/>
              </a:spcBef>
              <a:spcAft>
                <a:spcPts val="0"/>
              </a:spcAft>
              <a:buSzPts val="700"/>
              <a:buNone/>
              <a:defRPr/>
            </a:lvl9pPr>
          </a:lstStyle>
          <a:p/>
        </p:txBody>
      </p:sp>
      <p:sp>
        <p:nvSpPr>
          <p:cNvPr id="103" name="Google Shape;103;p21"/>
          <p:cNvSpPr txBox="1"/>
          <p:nvPr>
            <p:ph idx="11" type="ftr"/>
          </p:nvPr>
        </p:nvSpPr>
        <p:spPr>
          <a:xfrm>
            <a:off x="1562100" y="3178175"/>
            <a:ext cx="1447800" cy="182700"/>
          </a:xfrm>
          <a:prstGeom prst="rect">
            <a:avLst/>
          </a:prstGeom>
          <a:noFill/>
          <a:ln>
            <a:noFill/>
          </a:ln>
        </p:spPr>
        <p:txBody>
          <a:bodyPr anchorCtr="0" anchor="ctr" bIns="22850" lIns="45725" spcFirstLastPara="1" rIns="45725" wrap="square" tIns="22850">
            <a:noAutofit/>
          </a:bodyPr>
          <a:lstStyle>
            <a:lvl1pPr lvl="0" algn="ctr">
              <a:spcBef>
                <a:spcPts val="0"/>
              </a:spcBef>
              <a:spcAft>
                <a:spcPts val="0"/>
              </a:spcAft>
              <a:buSzPts val="700"/>
              <a:buNone/>
              <a:defRPr/>
            </a:lvl1pPr>
            <a:lvl2pPr lvl="1" algn="l">
              <a:spcBef>
                <a:spcPts val="0"/>
              </a:spcBef>
              <a:spcAft>
                <a:spcPts val="0"/>
              </a:spcAft>
              <a:buSzPts val="700"/>
              <a:buNone/>
              <a:defRPr/>
            </a:lvl2pPr>
            <a:lvl3pPr lvl="2" algn="l">
              <a:spcBef>
                <a:spcPts val="0"/>
              </a:spcBef>
              <a:spcAft>
                <a:spcPts val="0"/>
              </a:spcAft>
              <a:buSzPts val="700"/>
              <a:buNone/>
              <a:defRPr/>
            </a:lvl3pPr>
            <a:lvl4pPr lvl="3" algn="l">
              <a:spcBef>
                <a:spcPts val="0"/>
              </a:spcBef>
              <a:spcAft>
                <a:spcPts val="0"/>
              </a:spcAft>
              <a:buSzPts val="700"/>
              <a:buNone/>
              <a:defRPr/>
            </a:lvl4pPr>
            <a:lvl5pPr lvl="4" algn="l">
              <a:spcBef>
                <a:spcPts val="0"/>
              </a:spcBef>
              <a:spcAft>
                <a:spcPts val="0"/>
              </a:spcAft>
              <a:buSzPts val="700"/>
              <a:buNone/>
              <a:defRPr/>
            </a:lvl5pPr>
            <a:lvl6pPr lvl="5" algn="l">
              <a:spcBef>
                <a:spcPts val="0"/>
              </a:spcBef>
              <a:spcAft>
                <a:spcPts val="0"/>
              </a:spcAft>
              <a:buSzPts val="700"/>
              <a:buNone/>
              <a:defRPr/>
            </a:lvl6pPr>
            <a:lvl7pPr lvl="6" algn="l">
              <a:spcBef>
                <a:spcPts val="0"/>
              </a:spcBef>
              <a:spcAft>
                <a:spcPts val="0"/>
              </a:spcAft>
              <a:buSzPts val="700"/>
              <a:buNone/>
              <a:defRPr/>
            </a:lvl7pPr>
            <a:lvl8pPr lvl="7" algn="l">
              <a:spcBef>
                <a:spcPts val="0"/>
              </a:spcBef>
              <a:spcAft>
                <a:spcPts val="0"/>
              </a:spcAft>
              <a:buSzPts val="700"/>
              <a:buNone/>
              <a:defRPr/>
            </a:lvl8pPr>
            <a:lvl9pPr lvl="8" algn="l">
              <a:spcBef>
                <a:spcPts val="0"/>
              </a:spcBef>
              <a:spcAft>
                <a:spcPts val="0"/>
              </a:spcAft>
              <a:buSzPts val="700"/>
              <a:buNone/>
              <a:defRPr/>
            </a:lvl9pPr>
          </a:lstStyle>
          <a:p/>
        </p:txBody>
      </p:sp>
      <p:sp>
        <p:nvSpPr>
          <p:cNvPr id="104" name="Google Shape;104;p21"/>
          <p:cNvSpPr txBox="1"/>
          <p:nvPr>
            <p:ph idx="12" type="sldNum"/>
          </p:nvPr>
        </p:nvSpPr>
        <p:spPr>
          <a:xfrm>
            <a:off x="3276600" y="3178175"/>
            <a:ext cx="1066800" cy="182700"/>
          </a:xfrm>
          <a:prstGeom prst="rect">
            <a:avLst/>
          </a:prstGeom>
          <a:noFill/>
          <a:ln>
            <a:noFill/>
          </a:ln>
        </p:spPr>
        <p:txBody>
          <a:bodyPr anchorCtr="0" anchor="ctr" bIns="22850" lIns="45725" spcFirstLastPara="1" rIns="45725" wrap="square" tIns="2285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311700" y="2150850"/>
            <a:ext cx="8520600" cy="841800"/>
          </a:xfrm>
          <a:prstGeom prst="rect">
            <a:avLst/>
          </a:prstGeom>
        </p:spPr>
        <p:txBody>
          <a:bodyPr anchorCtr="0" anchor="ctr" bIns="91425" lIns="91425" spcFirstLastPara="1" rIns="91425" wrap="square" tIns="91425">
            <a:norm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Google Shape;15;p3"/>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ith Caption" type="objTx">
  <p:cSld name="OBJECT_WITH_CAPTION_TEXT">
    <p:spTree>
      <p:nvGrpSpPr>
        <p:cNvPr id="105" name="Shape 105"/>
        <p:cNvGrpSpPr/>
        <p:nvPr/>
      </p:nvGrpSpPr>
      <p:grpSpPr>
        <a:xfrm>
          <a:off x="0" y="0"/>
          <a:ext cx="0" cy="0"/>
          <a:chOff x="0" y="0"/>
          <a:chExt cx="0" cy="0"/>
        </a:xfrm>
      </p:grpSpPr>
      <p:sp>
        <p:nvSpPr>
          <p:cNvPr id="106" name="Google Shape;106;p22"/>
          <p:cNvSpPr txBox="1"/>
          <p:nvPr>
            <p:ph type="title"/>
          </p:nvPr>
        </p:nvSpPr>
        <p:spPr>
          <a:xfrm>
            <a:off x="228600" y="136525"/>
            <a:ext cx="1504200" cy="581100"/>
          </a:xfrm>
          <a:prstGeom prst="rect">
            <a:avLst/>
          </a:prstGeom>
          <a:noFill/>
          <a:ln>
            <a:noFill/>
          </a:ln>
        </p:spPr>
        <p:txBody>
          <a:bodyPr anchorCtr="0" anchor="b" bIns="22850" lIns="45725" spcFirstLastPara="1" rIns="45725" wrap="square" tIns="22850">
            <a:normAutofit/>
          </a:bodyPr>
          <a:lstStyle>
            <a:lvl1pPr lvl="0" algn="l">
              <a:spcBef>
                <a:spcPts val="0"/>
              </a:spcBef>
              <a:spcAft>
                <a:spcPts val="0"/>
              </a:spcAft>
              <a:buClr>
                <a:schemeClr val="dk1"/>
              </a:buClr>
              <a:buSzPts val="1000"/>
              <a:buFont typeface="Calibri"/>
              <a:buNone/>
              <a:defRPr b="1" sz="1000"/>
            </a:lvl1pPr>
            <a:lvl2pPr lvl="1">
              <a:spcBef>
                <a:spcPts val="0"/>
              </a:spcBef>
              <a:spcAft>
                <a:spcPts val="0"/>
              </a:spcAft>
              <a:buSzPts val="700"/>
              <a:buNone/>
              <a:defRPr/>
            </a:lvl2pPr>
            <a:lvl3pPr lvl="2">
              <a:spcBef>
                <a:spcPts val="0"/>
              </a:spcBef>
              <a:spcAft>
                <a:spcPts val="0"/>
              </a:spcAft>
              <a:buSzPts val="700"/>
              <a:buNone/>
              <a:defRPr/>
            </a:lvl3pPr>
            <a:lvl4pPr lvl="3">
              <a:spcBef>
                <a:spcPts val="0"/>
              </a:spcBef>
              <a:spcAft>
                <a:spcPts val="0"/>
              </a:spcAft>
              <a:buSzPts val="700"/>
              <a:buNone/>
              <a:defRPr/>
            </a:lvl4pPr>
            <a:lvl5pPr lvl="4">
              <a:spcBef>
                <a:spcPts val="0"/>
              </a:spcBef>
              <a:spcAft>
                <a:spcPts val="0"/>
              </a:spcAft>
              <a:buSzPts val="700"/>
              <a:buNone/>
              <a:defRPr/>
            </a:lvl5pPr>
            <a:lvl6pPr lvl="5">
              <a:spcBef>
                <a:spcPts val="0"/>
              </a:spcBef>
              <a:spcAft>
                <a:spcPts val="0"/>
              </a:spcAft>
              <a:buSzPts val="700"/>
              <a:buNone/>
              <a:defRPr/>
            </a:lvl6pPr>
            <a:lvl7pPr lvl="6">
              <a:spcBef>
                <a:spcPts val="0"/>
              </a:spcBef>
              <a:spcAft>
                <a:spcPts val="0"/>
              </a:spcAft>
              <a:buSzPts val="700"/>
              <a:buNone/>
              <a:defRPr/>
            </a:lvl7pPr>
            <a:lvl8pPr lvl="7">
              <a:spcBef>
                <a:spcPts val="0"/>
              </a:spcBef>
              <a:spcAft>
                <a:spcPts val="0"/>
              </a:spcAft>
              <a:buSzPts val="700"/>
              <a:buNone/>
              <a:defRPr/>
            </a:lvl8pPr>
            <a:lvl9pPr lvl="8">
              <a:spcBef>
                <a:spcPts val="0"/>
              </a:spcBef>
              <a:spcAft>
                <a:spcPts val="0"/>
              </a:spcAft>
              <a:buSzPts val="700"/>
              <a:buNone/>
              <a:defRPr/>
            </a:lvl9pPr>
          </a:lstStyle>
          <a:p/>
        </p:txBody>
      </p:sp>
      <p:sp>
        <p:nvSpPr>
          <p:cNvPr id="107" name="Google Shape;107;p22"/>
          <p:cNvSpPr txBox="1"/>
          <p:nvPr>
            <p:ph idx="1" type="body"/>
          </p:nvPr>
        </p:nvSpPr>
        <p:spPr>
          <a:xfrm>
            <a:off x="1787525" y="136525"/>
            <a:ext cx="2556000" cy="2926500"/>
          </a:xfrm>
          <a:prstGeom prst="rect">
            <a:avLst/>
          </a:prstGeom>
          <a:noFill/>
          <a:ln>
            <a:noFill/>
          </a:ln>
        </p:spPr>
        <p:txBody>
          <a:bodyPr anchorCtr="0" anchor="t" bIns="22850" lIns="45725" spcFirstLastPara="1" rIns="45725" wrap="square" tIns="22850">
            <a:normAutofit/>
          </a:bodyPr>
          <a:lstStyle>
            <a:lvl1pPr indent="-330200" lvl="0" marL="457200" algn="l">
              <a:spcBef>
                <a:spcPts val="300"/>
              </a:spcBef>
              <a:spcAft>
                <a:spcPts val="0"/>
              </a:spcAft>
              <a:buClr>
                <a:schemeClr val="dk1"/>
              </a:buClr>
              <a:buSzPts val="1600"/>
              <a:buChar char="•"/>
              <a:defRPr sz="1600"/>
            </a:lvl1pPr>
            <a:lvl2pPr indent="-317500" lvl="1" marL="914400" algn="l">
              <a:spcBef>
                <a:spcPts val="300"/>
              </a:spcBef>
              <a:spcAft>
                <a:spcPts val="0"/>
              </a:spcAft>
              <a:buClr>
                <a:schemeClr val="dk1"/>
              </a:buClr>
              <a:buSzPts val="1400"/>
              <a:buChar char="–"/>
              <a:defRPr sz="1400"/>
            </a:lvl2pPr>
            <a:lvl3pPr indent="-304800" lvl="2" marL="1371600" algn="l">
              <a:spcBef>
                <a:spcPts val="200"/>
              </a:spcBef>
              <a:spcAft>
                <a:spcPts val="0"/>
              </a:spcAft>
              <a:buClr>
                <a:schemeClr val="dk1"/>
              </a:buClr>
              <a:buSzPts val="1200"/>
              <a:buChar char="•"/>
              <a:defRPr sz="1200"/>
            </a:lvl3pPr>
            <a:lvl4pPr indent="-292100" lvl="3" marL="1828800" algn="l">
              <a:spcBef>
                <a:spcPts val="200"/>
              </a:spcBef>
              <a:spcAft>
                <a:spcPts val="0"/>
              </a:spcAft>
              <a:buClr>
                <a:schemeClr val="dk1"/>
              </a:buClr>
              <a:buSzPts val="1000"/>
              <a:buChar char="–"/>
              <a:defRPr sz="1000"/>
            </a:lvl4pPr>
            <a:lvl5pPr indent="-292100" lvl="4" marL="2286000" algn="l">
              <a:spcBef>
                <a:spcPts val="200"/>
              </a:spcBef>
              <a:spcAft>
                <a:spcPts val="0"/>
              </a:spcAft>
              <a:buClr>
                <a:schemeClr val="dk1"/>
              </a:buClr>
              <a:buSzPts val="1000"/>
              <a:buChar char="»"/>
              <a:defRPr sz="1000"/>
            </a:lvl5pPr>
            <a:lvl6pPr indent="-292100" lvl="5" marL="2743200" algn="l">
              <a:spcBef>
                <a:spcPts val="200"/>
              </a:spcBef>
              <a:spcAft>
                <a:spcPts val="0"/>
              </a:spcAft>
              <a:buClr>
                <a:schemeClr val="dk1"/>
              </a:buClr>
              <a:buSzPts val="1000"/>
              <a:buChar char="•"/>
              <a:defRPr sz="1000"/>
            </a:lvl6pPr>
            <a:lvl7pPr indent="-292100" lvl="6" marL="3200400" algn="l">
              <a:spcBef>
                <a:spcPts val="200"/>
              </a:spcBef>
              <a:spcAft>
                <a:spcPts val="0"/>
              </a:spcAft>
              <a:buClr>
                <a:schemeClr val="dk1"/>
              </a:buClr>
              <a:buSzPts val="1000"/>
              <a:buChar char="•"/>
              <a:defRPr sz="1000"/>
            </a:lvl7pPr>
            <a:lvl8pPr indent="-292100" lvl="7" marL="3657600" algn="l">
              <a:spcBef>
                <a:spcPts val="200"/>
              </a:spcBef>
              <a:spcAft>
                <a:spcPts val="0"/>
              </a:spcAft>
              <a:buClr>
                <a:schemeClr val="dk1"/>
              </a:buClr>
              <a:buSzPts val="1000"/>
              <a:buChar char="•"/>
              <a:defRPr sz="1000"/>
            </a:lvl8pPr>
            <a:lvl9pPr indent="-292100" lvl="8" marL="4114800" algn="l">
              <a:spcBef>
                <a:spcPts val="200"/>
              </a:spcBef>
              <a:spcAft>
                <a:spcPts val="0"/>
              </a:spcAft>
              <a:buClr>
                <a:schemeClr val="dk1"/>
              </a:buClr>
              <a:buSzPts val="1000"/>
              <a:buChar char="•"/>
              <a:defRPr sz="1000"/>
            </a:lvl9pPr>
          </a:lstStyle>
          <a:p/>
        </p:txBody>
      </p:sp>
      <p:sp>
        <p:nvSpPr>
          <p:cNvPr id="108" name="Google Shape;108;p22"/>
          <p:cNvSpPr txBox="1"/>
          <p:nvPr>
            <p:ph idx="2" type="body"/>
          </p:nvPr>
        </p:nvSpPr>
        <p:spPr>
          <a:xfrm>
            <a:off x="228600" y="717550"/>
            <a:ext cx="1504200" cy="2345700"/>
          </a:xfrm>
          <a:prstGeom prst="rect">
            <a:avLst/>
          </a:prstGeom>
          <a:noFill/>
          <a:ln>
            <a:noFill/>
          </a:ln>
        </p:spPr>
        <p:txBody>
          <a:bodyPr anchorCtr="0" anchor="t" bIns="22850" lIns="45725" spcFirstLastPara="1" rIns="45725" wrap="square" tIns="22850">
            <a:normAutofit/>
          </a:bodyPr>
          <a:lstStyle>
            <a:lvl1pPr indent="-228600" lvl="0" marL="457200" algn="l">
              <a:spcBef>
                <a:spcPts val="100"/>
              </a:spcBef>
              <a:spcAft>
                <a:spcPts val="0"/>
              </a:spcAft>
              <a:buClr>
                <a:schemeClr val="dk1"/>
              </a:buClr>
              <a:buSzPts val="700"/>
              <a:buNone/>
              <a:defRPr sz="700"/>
            </a:lvl1pPr>
            <a:lvl2pPr indent="-228600" lvl="1" marL="914400" algn="l">
              <a:spcBef>
                <a:spcPts val="100"/>
              </a:spcBef>
              <a:spcAft>
                <a:spcPts val="0"/>
              </a:spcAft>
              <a:buClr>
                <a:schemeClr val="dk1"/>
              </a:buClr>
              <a:buSzPts val="600"/>
              <a:buNone/>
              <a:defRPr sz="600"/>
            </a:lvl2pPr>
            <a:lvl3pPr indent="-228600" lvl="2" marL="1371600" algn="l">
              <a:spcBef>
                <a:spcPts val="100"/>
              </a:spcBef>
              <a:spcAft>
                <a:spcPts val="0"/>
              </a:spcAft>
              <a:buClr>
                <a:schemeClr val="dk1"/>
              </a:buClr>
              <a:buSzPts val="500"/>
              <a:buNone/>
              <a:defRPr sz="500"/>
            </a:lvl3pPr>
            <a:lvl4pPr indent="-228600" lvl="3" marL="1828800" algn="l">
              <a:spcBef>
                <a:spcPts val="100"/>
              </a:spcBef>
              <a:spcAft>
                <a:spcPts val="0"/>
              </a:spcAft>
              <a:buClr>
                <a:schemeClr val="dk1"/>
              </a:buClr>
              <a:buSzPts val="500"/>
              <a:buNone/>
              <a:defRPr sz="500"/>
            </a:lvl4pPr>
            <a:lvl5pPr indent="-228600" lvl="4" marL="2286000" algn="l">
              <a:spcBef>
                <a:spcPts val="100"/>
              </a:spcBef>
              <a:spcAft>
                <a:spcPts val="0"/>
              </a:spcAft>
              <a:buClr>
                <a:schemeClr val="dk1"/>
              </a:buClr>
              <a:buSzPts val="500"/>
              <a:buNone/>
              <a:defRPr sz="500"/>
            </a:lvl5pPr>
            <a:lvl6pPr indent="-228600" lvl="5" marL="2743200" algn="l">
              <a:spcBef>
                <a:spcPts val="100"/>
              </a:spcBef>
              <a:spcAft>
                <a:spcPts val="0"/>
              </a:spcAft>
              <a:buClr>
                <a:schemeClr val="dk1"/>
              </a:buClr>
              <a:buSzPts val="500"/>
              <a:buNone/>
              <a:defRPr sz="500"/>
            </a:lvl6pPr>
            <a:lvl7pPr indent="-228600" lvl="6" marL="3200400" algn="l">
              <a:spcBef>
                <a:spcPts val="100"/>
              </a:spcBef>
              <a:spcAft>
                <a:spcPts val="0"/>
              </a:spcAft>
              <a:buClr>
                <a:schemeClr val="dk1"/>
              </a:buClr>
              <a:buSzPts val="500"/>
              <a:buNone/>
              <a:defRPr sz="500"/>
            </a:lvl7pPr>
            <a:lvl8pPr indent="-228600" lvl="7" marL="3657600" algn="l">
              <a:spcBef>
                <a:spcPts val="100"/>
              </a:spcBef>
              <a:spcAft>
                <a:spcPts val="0"/>
              </a:spcAft>
              <a:buClr>
                <a:schemeClr val="dk1"/>
              </a:buClr>
              <a:buSzPts val="500"/>
              <a:buNone/>
              <a:defRPr sz="500"/>
            </a:lvl8pPr>
            <a:lvl9pPr indent="-228600" lvl="8" marL="4114800" algn="l">
              <a:spcBef>
                <a:spcPts val="100"/>
              </a:spcBef>
              <a:spcAft>
                <a:spcPts val="0"/>
              </a:spcAft>
              <a:buClr>
                <a:schemeClr val="dk1"/>
              </a:buClr>
              <a:buSzPts val="500"/>
              <a:buNone/>
              <a:defRPr sz="500"/>
            </a:lvl9pPr>
          </a:lstStyle>
          <a:p/>
        </p:txBody>
      </p:sp>
      <p:sp>
        <p:nvSpPr>
          <p:cNvPr id="109" name="Google Shape;109;p22"/>
          <p:cNvSpPr txBox="1"/>
          <p:nvPr>
            <p:ph idx="10" type="dt"/>
          </p:nvPr>
        </p:nvSpPr>
        <p:spPr>
          <a:xfrm>
            <a:off x="228600" y="3178175"/>
            <a:ext cx="1066800" cy="182700"/>
          </a:xfrm>
          <a:prstGeom prst="rect">
            <a:avLst/>
          </a:prstGeom>
          <a:noFill/>
          <a:ln>
            <a:noFill/>
          </a:ln>
        </p:spPr>
        <p:txBody>
          <a:bodyPr anchorCtr="0" anchor="ctr" bIns="22850" lIns="45725" spcFirstLastPara="1" rIns="45725" wrap="square" tIns="22850">
            <a:noAutofit/>
          </a:bodyPr>
          <a:lstStyle>
            <a:lvl1pPr lvl="0" algn="l">
              <a:spcBef>
                <a:spcPts val="0"/>
              </a:spcBef>
              <a:spcAft>
                <a:spcPts val="0"/>
              </a:spcAft>
              <a:buSzPts val="700"/>
              <a:buNone/>
              <a:defRPr/>
            </a:lvl1pPr>
            <a:lvl2pPr lvl="1" algn="l">
              <a:spcBef>
                <a:spcPts val="0"/>
              </a:spcBef>
              <a:spcAft>
                <a:spcPts val="0"/>
              </a:spcAft>
              <a:buSzPts val="700"/>
              <a:buNone/>
              <a:defRPr/>
            </a:lvl2pPr>
            <a:lvl3pPr lvl="2" algn="l">
              <a:spcBef>
                <a:spcPts val="0"/>
              </a:spcBef>
              <a:spcAft>
                <a:spcPts val="0"/>
              </a:spcAft>
              <a:buSzPts val="700"/>
              <a:buNone/>
              <a:defRPr/>
            </a:lvl3pPr>
            <a:lvl4pPr lvl="3" algn="l">
              <a:spcBef>
                <a:spcPts val="0"/>
              </a:spcBef>
              <a:spcAft>
                <a:spcPts val="0"/>
              </a:spcAft>
              <a:buSzPts val="700"/>
              <a:buNone/>
              <a:defRPr/>
            </a:lvl4pPr>
            <a:lvl5pPr lvl="4" algn="l">
              <a:spcBef>
                <a:spcPts val="0"/>
              </a:spcBef>
              <a:spcAft>
                <a:spcPts val="0"/>
              </a:spcAft>
              <a:buSzPts val="700"/>
              <a:buNone/>
              <a:defRPr/>
            </a:lvl5pPr>
            <a:lvl6pPr lvl="5" algn="l">
              <a:spcBef>
                <a:spcPts val="0"/>
              </a:spcBef>
              <a:spcAft>
                <a:spcPts val="0"/>
              </a:spcAft>
              <a:buSzPts val="700"/>
              <a:buNone/>
              <a:defRPr/>
            </a:lvl6pPr>
            <a:lvl7pPr lvl="6" algn="l">
              <a:spcBef>
                <a:spcPts val="0"/>
              </a:spcBef>
              <a:spcAft>
                <a:spcPts val="0"/>
              </a:spcAft>
              <a:buSzPts val="700"/>
              <a:buNone/>
              <a:defRPr/>
            </a:lvl7pPr>
            <a:lvl8pPr lvl="7" algn="l">
              <a:spcBef>
                <a:spcPts val="0"/>
              </a:spcBef>
              <a:spcAft>
                <a:spcPts val="0"/>
              </a:spcAft>
              <a:buSzPts val="700"/>
              <a:buNone/>
              <a:defRPr/>
            </a:lvl8pPr>
            <a:lvl9pPr lvl="8" algn="l">
              <a:spcBef>
                <a:spcPts val="0"/>
              </a:spcBef>
              <a:spcAft>
                <a:spcPts val="0"/>
              </a:spcAft>
              <a:buSzPts val="700"/>
              <a:buNone/>
              <a:defRPr/>
            </a:lvl9pPr>
          </a:lstStyle>
          <a:p/>
        </p:txBody>
      </p:sp>
      <p:sp>
        <p:nvSpPr>
          <p:cNvPr id="110" name="Google Shape;110;p22"/>
          <p:cNvSpPr txBox="1"/>
          <p:nvPr>
            <p:ph idx="11" type="ftr"/>
          </p:nvPr>
        </p:nvSpPr>
        <p:spPr>
          <a:xfrm>
            <a:off x="1562100" y="3178175"/>
            <a:ext cx="1447800" cy="182700"/>
          </a:xfrm>
          <a:prstGeom prst="rect">
            <a:avLst/>
          </a:prstGeom>
          <a:noFill/>
          <a:ln>
            <a:noFill/>
          </a:ln>
        </p:spPr>
        <p:txBody>
          <a:bodyPr anchorCtr="0" anchor="ctr" bIns="22850" lIns="45725" spcFirstLastPara="1" rIns="45725" wrap="square" tIns="22850">
            <a:noAutofit/>
          </a:bodyPr>
          <a:lstStyle>
            <a:lvl1pPr lvl="0" algn="ctr">
              <a:spcBef>
                <a:spcPts val="0"/>
              </a:spcBef>
              <a:spcAft>
                <a:spcPts val="0"/>
              </a:spcAft>
              <a:buSzPts val="700"/>
              <a:buNone/>
              <a:defRPr/>
            </a:lvl1pPr>
            <a:lvl2pPr lvl="1" algn="l">
              <a:spcBef>
                <a:spcPts val="0"/>
              </a:spcBef>
              <a:spcAft>
                <a:spcPts val="0"/>
              </a:spcAft>
              <a:buSzPts val="700"/>
              <a:buNone/>
              <a:defRPr/>
            </a:lvl2pPr>
            <a:lvl3pPr lvl="2" algn="l">
              <a:spcBef>
                <a:spcPts val="0"/>
              </a:spcBef>
              <a:spcAft>
                <a:spcPts val="0"/>
              </a:spcAft>
              <a:buSzPts val="700"/>
              <a:buNone/>
              <a:defRPr/>
            </a:lvl3pPr>
            <a:lvl4pPr lvl="3" algn="l">
              <a:spcBef>
                <a:spcPts val="0"/>
              </a:spcBef>
              <a:spcAft>
                <a:spcPts val="0"/>
              </a:spcAft>
              <a:buSzPts val="700"/>
              <a:buNone/>
              <a:defRPr/>
            </a:lvl4pPr>
            <a:lvl5pPr lvl="4" algn="l">
              <a:spcBef>
                <a:spcPts val="0"/>
              </a:spcBef>
              <a:spcAft>
                <a:spcPts val="0"/>
              </a:spcAft>
              <a:buSzPts val="700"/>
              <a:buNone/>
              <a:defRPr/>
            </a:lvl5pPr>
            <a:lvl6pPr lvl="5" algn="l">
              <a:spcBef>
                <a:spcPts val="0"/>
              </a:spcBef>
              <a:spcAft>
                <a:spcPts val="0"/>
              </a:spcAft>
              <a:buSzPts val="700"/>
              <a:buNone/>
              <a:defRPr/>
            </a:lvl6pPr>
            <a:lvl7pPr lvl="6" algn="l">
              <a:spcBef>
                <a:spcPts val="0"/>
              </a:spcBef>
              <a:spcAft>
                <a:spcPts val="0"/>
              </a:spcAft>
              <a:buSzPts val="700"/>
              <a:buNone/>
              <a:defRPr/>
            </a:lvl7pPr>
            <a:lvl8pPr lvl="7" algn="l">
              <a:spcBef>
                <a:spcPts val="0"/>
              </a:spcBef>
              <a:spcAft>
                <a:spcPts val="0"/>
              </a:spcAft>
              <a:buSzPts val="700"/>
              <a:buNone/>
              <a:defRPr/>
            </a:lvl8pPr>
            <a:lvl9pPr lvl="8" algn="l">
              <a:spcBef>
                <a:spcPts val="0"/>
              </a:spcBef>
              <a:spcAft>
                <a:spcPts val="0"/>
              </a:spcAft>
              <a:buSzPts val="700"/>
              <a:buNone/>
              <a:defRPr/>
            </a:lvl9pPr>
          </a:lstStyle>
          <a:p/>
        </p:txBody>
      </p:sp>
      <p:sp>
        <p:nvSpPr>
          <p:cNvPr id="111" name="Google Shape;111;p22"/>
          <p:cNvSpPr txBox="1"/>
          <p:nvPr>
            <p:ph idx="12" type="sldNum"/>
          </p:nvPr>
        </p:nvSpPr>
        <p:spPr>
          <a:xfrm>
            <a:off x="3276600" y="3178175"/>
            <a:ext cx="1066800" cy="182700"/>
          </a:xfrm>
          <a:prstGeom prst="rect">
            <a:avLst/>
          </a:prstGeom>
          <a:noFill/>
          <a:ln>
            <a:noFill/>
          </a:ln>
        </p:spPr>
        <p:txBody>
          <a:bodyPr anchorCtr="0" anchor="ctr" bIns="22850" lIns="45725" spcFirstLastPara="1" rIns="45725" wrap="square" tIns="2285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type="picTx">
  <p:cSld name="PICTURE_WITH_CAPTION_TEXT">
    <p:spTree>
      <p:nvGrpSpPr>
        <p:cNvPr id="112" name="Shape 112"/>
        <p:cNvGrpSpPr/>
        <p:nvPr/>
      </p:nvGrpSpPr>
      <p:grpSpPr>
        <a:xfrm>
          <a:off x="0" y="0"/>
          <a:ext cx="0" cy="0"/>
          <a:chOff x="0" y="0"/>
          <a:chExt cx="0" cy="0"/>
        </a:xfrm>
      </p:grpSpPr>
      <p:sp>
        <p:nvSpPr>
          <p:cNvPr id="113" name="Google Shape;113;p23"/>
          <p:cNvSpPr txBox="1"/>
          <p:nvPr>
            <p:ph type="title"/>
          </p:nvPr>
        </p:nvSpPr>
        <p:spPr>
          <a:xfrm>
            <a:off x="896144" y="2400300"/>
            <a:ext cx="2743200" cy="283500"/>
          </a:xfrm>
          <a:prstGeom prst="rect">
            <a:avLst/>
          </a:prstGeom>
          <a:noFill/>
          <a:ln>
            <a:noFill/>
          </a:ln>
        </p:spPr>
        <p:txBody>
          <a:bodyPr anchorCtr="0" anchor="b" bIns="22850" lIns="45725" spcFirstLastPara="1" rIns="45725" wrap="square" tIns="22850">
            <a:normAutofit/>
          </a:bodyPr>
          <a:lstStyle>
            <a:lvl1pPr lvl="0" algn="l">
              <a:spcBef>
                <a:spcPts val="0"/>
              </a:spcBef>
              <a:spcAft>
                <a:spcPts val="0"/>
              </a:spcAft>
              <a:buClr>
                <a:schemeClr val="dk1"/>
              </a:buClr>
              <a:buSzPts val="1000"/>
              <a:buFont typeface="Calibri"/>
              <a:buNone/>
              <a:defRPr b="1" sz="1000"/>
            </a:lvl1pPr>
            <a:lvl2pPr lvl="1">
              <a:spcBef>
                <a:spcPts val="0"/>
              </a:spcBef>
              <a:spcAft>
                <a:spcPts val="0"/>
              </a:spcAft>
              <a:buSzPts val="700"/>
              <a:buNone/>
              <a:defRPr/>
            </a:lvl2pPr>
            <a:lvl3pPr lvl="2">
              <a:spcBef>
                <a:spcPts val="0"/>
              </a:spcBef>
              <a:spcAft>
                <a:spcPts val="0"/>
              </a:spcAft>
              <a:buSzPts val="700"/>
              <a:buNone/>
              <a:defRPr/>
            </a:lvl3pPr>
            <a:lvl4pPr lvl="3">
              <a:spcBef>
                <a:spcPts val="0"/>
              </a:spcBef>
              <a:spcAft>
                <a:spcPts val="0"/>
              </a:spcAft>
              <a:buSzPts val="700"/>
              <a:buNone/>
              <a:defRPr/>
            </a:lvl4pPr>
            <a:lvl5pPr lvl="4">
              <a:spcBef>
                <a:spcPts val="0"/>
              </a:spcBef>
              <a:spcAft>
                <a:spcPts val="0"/>
              </a:spcAft>
              <a:buSzPts val="700"/>
              <a:buNone/>
              <a:defRPr/>
            </a:lvl5pPr>
            <a:lvl6pPr lvl="5">
              <a:spcBef>
                <a:spcPts val="0"/>
              </a:spcBef>
              <a:spcAft>
                <a:spcPts val="0"/>
              </a:spcAft>
              <a:buSzPts val="700"/>
              <a:buNone/>
              <a:defRPr/>
            </a:lvl6pPr>
            <a:lvl7pPr lvl="6">
              <a:spcBef>
                <a:spcPts val="0"/>
              </a:spcBef>
              <a:spcAft>
                <a:spcPts val="0"/>
              </a:spcAft>
              <a:buSzPts val="700"/>
              <a:buNone/>
              <a:defRPr/>
            </a:lvl7pPr>
            <a:lvl8pPr lvl="7">
              <a:spcBef>
                <a:spcPts val="0"/>
              </a:spcBef>
              <a:spcAft>
                <a:spcPts val="0"/>
              </a:spcAft>
              <a:buSzPts val="700"/>
              <a:buNone/>
              <a:defRPr/>
            </a:lvl8pPr>
            <a:lvl9pPr lvl="8">
              <a:spcBef>
                <a:spcPts val="0"/>
              </a:spcBef>
              <a:spcAft>
                <a:spcPts val="0"/>
              </a:spcAft>
              <a:buSzPts val="700"/>
              <a:buNone/>
              <a:defRPr/>
            </a:lvl9pPr>
          </a:lstStyle>
          <a:p/>
        </p:txBody>
      </p:sp>
      <p:sp>
        <p:nvSpPr>
          <p:cNvPr id="114" name="Google Shape;114;p23"/>
          <p:cNvSpPr/>
          <p:nvPr>
            <p:ph idx="2" type="pic"/>
          </p:nvPr>
        </p:nvSpPr>
        <p:spPr>
          <a:xfrm>
            <a:off x="896144" y="306388"/>
            <a:ext cx="2743200" cy="2057400"/>
          </a:xfrm>
          <a:prstGeom prst="rect">
            <a:avLst/>
          </a:prstGeom>
          <a:noFill/>
          <a:ln>
            <a:noFill/>
          </a:ln>
        </p:spPr>
      </p:sp>
      <p:sp>
        <p:nvSpPr>
          <p:cNvPr id="115" name="Google Shape;115;p23"/>
          <p:cNvSpPr txBox="1"/>
          <p:nvPr>
            <p:ph idx="1" type="body"/>
          </p:nvPr>
        </p:nvSpPr>
        <p:spPr>
          <a:xfrm>
            <a:off x="896144" y="2683669"/>
            <a:ext cx="2743200" cy="402600"/>
          </a:xfrm>
          <a:prstGeom prst="rect">
            <a:avLst/>
          </a:prstGeom>
          <a:noFill/>
          <a:ln>
            <a:noFill/>
          </a:ln>
        </p:spPr>
        <p:txBody>
          <a:bodyPr anchorCtr="0" anchor="t" bIns="22850" lIns="45725" spcFirstLastPara="1" rIns="45725" wrap="square" tIns="22850">
            <a:normAutofit/>
          </a:bodyPr>
          <a:lstStyle>
            <a:lvl1pPr indent="-228600" lvl="0" marL="457200" algn="l">
              <a:spcBef>
                <a:spcPts val="100"/>
              </a:spcBef>
              <a:spcAft>
                <a:spcPts val="0"/>
              </a:spcAft>
              <a:buClr>
                <a:schemeClr val="dk1"/>
              </a:buClr>
              <a:buSzPts val="700"/>
              <a:buNone/>
              <a:defRPr sz="700"/>
            </a:lvl1pPr>
            <a:lvl2pPr indent="-228600" lvl="1" marL="914400" algn="l">
              <a:spcBef>
                <a:spcPts val="100"/>
              </a:spcBef>
              <a:spcAft>
                <a:spcPts val="0"/>
              </a:spcAft>
              <a:buClr>
                <a:schemeClr val="dk1"/>
              </a:buClr>
              <a:buSzPts val="600"/>
              <a:buNone/>
              <a:defRPr sz="600"/>
            </a:lvl2pPr>
            <a:lvl3pPr indent="-228600" lvl="2" marL="1371600" algn="l">
              <a:spcBef>
                <a:spcPts val="100"/>
              </a:spcBef>
              <a:spcAft>
                <a:spcPts val="0"/>
              </a:spcAft>
              <a:buClr>
                <a:schemeClr val="dk1"/>
              </a:buClr>
              <a:buSzPts val="500"/>
              <a:buNone/>
              <a:defRPr sz="500"/>
            </a:lvl3pPr>
            <a:lvl4pPr indent="-228600" lvl="3" marL="1828800" algn="l">
              <a:spcBef>
                <a:spcPts val="100"/>
              </a:spcBef>
              <a:spcAft>
                <a:spcPts val="0"/>
              </a:spcAft>
              <a:buClr>
                <a:schemeClr val="dk1"/>
              </a:buClr>
              <a:buSzPts val="500"/>
              <a:buNone/>
              <a:defRPr sz="500"/>
            </a:lvl4pPr>
            <a:lvl5pPr indent="-228600" lvl="4" marL="2286000" algn="l">
              <a:spcBef>
                <a:spcPts val="100"/>
              </a:spcBef>
              <a:spcAft>
                <a:spcPts val="0"/>
              </a:spcAft>
              <a:buClr>
                <a:schemeClr val="dk1"/>
              </a:buClr>
              <a:buSzPts val="500"/>
              <a:buNone/>
              <a:defRPr sz="500"/>
            </a:lvl5pPr>
            <a:lvl6pPr indent="-228600" lvl="5" marL="2743200" algn="l">
              <a:spcBef>
                <a:spcPts val="100"/>
              </a:spcBef>
              <a:spcAft>
                <a:spcPts val="0"/>
              </a:spcAft>
              <a:buClr>
                <a:schemeClr val="dk1"/>
              </a:buClr>
              <a:buSzPts val="500"/>
              <a:buNone/>
              <a:defRPr sz="500"/>
            </a:lvl6pPr>
            <a:lvl7pPr indent="-228600" lvl="6" marL="3200400" algn="l">
              <a:spcBef>
                <a:spcPts val="100"/>
              </a:spcBef>
              <a:spcAft>
                <a:spcPts val="0"/>
              </a:spcAft>
              <a:buClr>
                <a:schemeClr val="dk1"/>
              </a:buClr>
              <a:buSzPts val="500"/>
              <a:buNone/>
              <a:defRPr sz="500"/>
            </a:lvl7pPr>
            <a:lvl8pPr indent="-228600" lvl="7" marL="3657600" algn="l">
              <a:spcBef>
                <a:spcPts val="100"/>
              </a:spcBef>
              <a:spcAft>
                <a:spcPts val="0"/>
              </a:spcAft>
              <a:buClr>
                <a:schemeClr val="dk1"/>
              </a:buClr>
              <a:buSzPts val="500"/>
              <a:buNone/>
              <a:defRPr sz="500"/>
            </a:lvl8pPr>
            <a:lvl9pPr indent="-228600" lvl="8" marL="4114800" algn="l">
              <a:spcBef>
                <a:spcPts val="100"/>
              </a:spcBef>
              <a:spcAft>
                <a:spcPts val="0"/>
              </a:spcAft>
              <a:buClr>
                <a:schemeClr val="dk1"/>
              </a:buClr>
              <a:buSzPts val="500"/>
              <a:buNone/>
              <a:defRPr sz="500"/>
            </a:lvl9pPr>
          </a:lstStyle>
          <a:p/>
        </p:txBody>
      </p:sp>
      <p:sp>
        <p:nvSpPr>
          <p:cNvPr id="116" name="Google Shape;116;p23"/>
          <p:cNvSpPr txBox="1"/>
          <p:nvPr>
            <p:ph idx="10" type="dt"/>
          </p:nvPr>
        </p:nvSpPr>
        <p:spPr>
          <a:xfrm>
            <a:off x="228600" y="3178175"/>
            <a:ext cx="1066800" cy="182700"/>
          </a:xfrm>
          <a:prstGeom prst="rect">
            <a:avLst/>
          </a:prstGeom>
          <a:noFill/>
          <a:ln>
            <a:noFill/>
          </a:ln>
        </p:spPr>
        <p:txBody>
          <a:bodyPr anchorCtr="0" anchor="ctr" bIns="22850" lIns="45725" spcFirstLastPara="1" rIns="45725" wrap="square" tIns="22850">
            <a:noAutofit/>
          </a:bodyPr>
          <a:lstStyle>
            <a:lvl1pPr lvl="0" algn="l">
              <a:spcBef>
                <a:spcPts val="0"/>
              </a:spcBef>
              <a:spcAft>
                <a:spcPts val="0"/>
              </a:spcAft>
              <a:buSzPts val="700"/>
              <a:buNone/>
              <a:defRPr/>
            </a:lvl1pPr>
            <a:lvl2pPr lvl="1" algn="l">
              <a:spcBef>
                <a:spcPts val="0"/>
              </a:spcBef>
              <a:spcAft>
                <a:spcPts val="0"/>
              </a:spcAft>
              <a:buSzPts val="700"/>
              <a:buNone/>
              <a:defRPr/>
            </a:lvl2pPr>
            <a:lvl3pPr lvl="2" algn="l">
              <a:spcBef>
                <a:spcPts val="0"/>
              </a:spcBef>
              <a:spcAft>
                <a:spcPts val="0"/>
              </a:spcAft>
              <a:buSzPts val="700"/>
              <a:buNone/>
              <a:defRPr/>
            </a:lvl3pPr>
            <a:lvl4pPr lvl="3" algn="l">
              <a:spcBef>
                <a:spcPts val="0"/>
              </a:spcBef>
              <a:spcAft>
                <a:spcPts val="0"/>
              </a:spcAft>
              <a:buSzPts val="700"/>
              <a:buNone/>
              <a:defRPr/>
            </a:lvl4pPr>
            <a:lvl5pPr lvl="4" algn="l">
              <a:spcBef>
                <a:spcPts val="0"/>
              </a:spcBef>
              <a:spcAft>
                <a:spcPts val="0"/>
              </a:spcAft>
              <a:buSzPts val="700"/>
              <a:buNone/>
              <a:defRPr/>
            </a:lvl5pPr>
            <a:lvl6pPr lvl="5" algn="l">
              <a:spcBef>
                <a:spcPts val="0"/>
              </a:spcBef>
              <a:spcAft>
                <a:spcPts val="0"/>
              </a:spcAft>
              <a:buSzPts val="700"/>
              <a:buNone/>
              <a:defRPr/>
            </a:lvl6pPr>
            <a:lvl7pPr lvl="6" algn="l">
              <a:spcBef>
                <a:spcPts val="0"/>
              </a:spcBef>
              <a:spcAft>
                <a:spcPts val="0"/>
              </a:spcAft>
              <a:buSzPts val="700"/>
              <a:buNone/>
              <a:defRPr/>
            </a:lvl7pPr>
            <a:lvl8pPr lvl="7" algn="l">
              <a:spcBef>
                <a:spcPts val="0"/>
              </a:spcBef>
              <a:spcAft>
                <a:spcPts val="0"/>
              </a:spcAft>
              <a:buSzPts val="700"/>
              <a:buNone/>
              <a:defRPr/>
            </a:lvl8pPr>
            <a:lvl9pPr lvl="8" algn="l">
              <a:spcBef>
                <a:spcPts val="0"/>
              </a:spcBef>
              <a:spcAft>
                <a:spcPts val="0"/>
              </a:spcAft>
              <a:buSzPts val="700"/>
              <a:buNone/>
              <a:defRPr/>
            </a:lvl9pPr>
          </a:lstStyle>
          <a:p/>
        </p:txBody>
      </p:sp>
      <p:sp>
        <p:nvSpPr>
          <p:cNvPr id="117" name="Google Shape;117;p23"/>
          <p:cNvSpPr txBox="1"/>
          <p:nvPr>
            <p:ph idx="11" type="ftr"/>
          </p:nvPr>
        </p:nvSpPr>
        <p:spPr>
          <a:xfrm>
            <a:off x="1562100" y="3178175"/>
            <a:ext cx="1447800" cy="182700"/>
          </a:xfrm>
          <a:prstGeom prst="rect">
            <a:avLst/>
          </a:prstGeom>
          <a:noFill/>
          <a:ln>
            <a:noFill/>
          </a:ln>
        </p:spPr>
        <p:txBody>
          <a:bodyPr anchorCtr="0" anchor="ctr" bIns="22850" lIns="45725" spcFirstLastPara="1" rIns="45725" wrap="square" tIns="22850">
            <a:noAutofit/>
          </a:bodyPr>
          <a:lstStyle>
            <a:lvl1pPr lvl="0" algn="ctr">
              <a:spcBef>
                <a:spcPts val="0"/>
              </a:spcBef>
              <a:spcAft>
                <a:spcPts val="0"/>
              </a:spcAft>
              <a:buSzPts val="700"/>
              <a:buNone/>
              <a:defRPr/>
            </a:lvl1pPr>
            <a:lvl2pPr lvl="1" algn="l">
              <a:spcBef>
                <a:spcPts val="0"/>
              </a:spcBef>
              <a:spcAft>
                <a:spcPts val="0"/>
              </a:spcAft>
              <a:buSzPts val="700"/>
              <a:buNone/>
              <a:defRPr/>
            </a:lvl2pPr>
            <a:lvl3pPr lvl="2" algn="l">
              <a:spcBef>
                <a:spcPts val="0"/>
              </a:spcBef>
              <a:spcAft>
                <a:spcPts val="0"/>
              </a:spcAft>
              <a:buSzPts val="700"/>
              <a:buNone/>
              <a:defRPr/>
            </a:lvl3pPr>
            <a:lvl4pPr lvl="3" algn="l">
              <a:spcBef>
                <a:spcPts val="0"/>
              </a:spcBef>
              <a:spcAft>
                <a:spcPts val="0"/>
              </a:spcAft>
              <a:buSzPts val="700"/>
              <a:buNone/>
              <a:defRPr/>
            </a:lvl4pPr>
            <a:lvl5pPr lvl="4" algn="l">
              <a:spcBef>
                <a:spcPts val="0"/>
              </a:spcBef>
              <a:spcAft>
                <a:spcPts val="0"/>
              </a:spcAft>
              <a:buSzPts val="700"/>
              <a:buNone/>
              <a:defRPr/>
            </a:lvl5pPr>
            <a:lvl6pPr lvl="5" algn="l">
              <a:spcBef>
                <a:spcPts val="0"/>
              </a:spcBef>
              <a:spcAft>
                <a:spcPts val="0"/>
              </a:spcAft>
              <a:buSzPts val="700"/>
              <a:buNone/>
              <a:defRPr/>
            </a:lvl6pPr>
            <a:lvl7pPr lvl="6" algn="l">
              <a:spcBef>
                <a:spcPts val="0"/>
              </a:spcBef>
              <a:spcAft>
                <a:spcPts val="0"/>
              </a:spcAft>
              <a:buSzPts val="700"/>
              <a:buNone/>
              <a:defRPr/>
            </a:lvl7pPr>
            <a:lvl8pPr lvl="7" algn="l">
              <a:spcBef>
                <a:spcPts val="0"/>
              </a:spcBef>
              <a:spcAft>
                <a:spcPts val="0"/>
              </a:spcAft>
              <a:buSzPts val="700"/>
              <a:buNone/>
              <a:defRPr/>
            </a:lvl8pPr>
            <a:lvl9pPr lvl="8" algn="l">
              <a:spcBef>
                <a:spcPts val="0"/>
              </a:spcBef>
              <a:spcAft>
                <a:spcPts val="0"/>
              </a:spcAft>
              <a:buSzPts val="700"/>
              <a:buNone/>
              <a:defRPr/>
            </a:lvl9pPr>
          </a:lstStyle>
          <a:p/>
        </p:txBody>
      </p:sp>
      <p:sp>
        <p:nvSpPr>
          <p:cNvPr id="118" name="Google Shape;118;p23"/>
          <p:cNvSpPr txBox="1"/>
          <p:nvPr>
            <p:ph idx="12" type="sldNum"/>
          </p:nvPr>
        </p:nvSpPr>
        <p:spPr>
          <a:xfrm>
            <a:off x="3276600" y="3178175"/>
            <a:ext cx="1066800" cy="182700"/>
          </a:xfrm>
          <a:prstGeom prst="rect">
            <a:avLst/>
          </a:prstGeom>
          <a:noFill/>
          <a:ln>
            <a:noFill/>
          </a:ln>
        </p:spPr>
        <p:txBody>
          <a:bodyPr anchorCtr="0" anchor="ctr" bIns="22850" lIns="45725" spcFirstLastPara="1" rIns="45725" wrap="square" tIns="2285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Vertical Text" type="vertTx">
  <p:cSld name="VERTICAL_TEXT">
    <p:spTree>
      <p:nvGrpSpPr>
        <p:cNvPr id="119" name="Shape 119"/>
        <p:cNvGrpSpPr/>
        <p:nvPr/>
      </p:nvGrpSpPr>
      <p:grpSpPr>
        <a:xfrm>
          <a:off x="0" y="0"/>
          <a:ext cx="0" cy="0"/>
          <a:chOff x="0" y="0"/>
          <a:chExt cx="0" cy="0"/>
        </a:xfrm>
      </p:grpSpPr>
      <p:sp>
        <p:nvSpPr>
          <p:cNvPr id="120" name="Google Shape;120;p24"/>
          <p:cNvSpPr txBox="1"/>
          <p:nvPr>
            <p:ph type="title"/>
          </p:nvPr>
        </p:nvSpPr>
        <p:spPr>
          <a:xfrm>
            <a:off x="228600" y="137319"/>
            <a:ext cx="4114800" cy="571500"/>
          </a:xfrm>
          <a:prstGeom prst="rect">
            <a:avLst/>
          </a:prstGeom>
          <a:noFill/>
          <a:ln>
            <a:noFill/>
          </a:ln>
        </p:spPr>
        <p:txBody>
          <a:bodyPr anchorCtr="0" anchor="ctr" bIns="22850" lIns="45725" spcFirstLastPara="1" rIns="45725" wrap="square" tIns="22850">
            <a:normAutofit/>
          </a:bodyPr>
          <a:lstStyle>
            <a:lvl1pPr lvl="0" algn="ctr">
              <a:spcBef>
                <a:spcPts val="0"/>
              </a:spcBef>
              <a:spcAft>
                <a:spcPts val="0"/>
              </a:spcAft>
              <a:buClr>
                <a:schemeClr val="dk1"/>
              </a:buClr>
              <a:buSzPts val="900"/>
              <a:buNone/>
              <a:defRPr/>
            </a:lvl1pPr>
            <a:lvl2pPr lvl="1">
              <a:spcBef>
                <a:spcPts val="0"/>
              </a:spcBef>
              <a:spcAft>
                <a:spcPts val="0"/>
              </a:spcAft>
              <a:buSzPts val="700"/>
              <a:buNone/>
              <a:defRPr/>
            </a:lvl2pPr>
            <a:lvl3pPr lvl="2">
              <a:spcBef>
                <a:spcPts val="0"/>
              </a:spcBef>
              <a:spcAft>
                <a:spcPts val="0"/>
              </a:spcAft>
              <a:buSzPts val="700"/>
              <a:buNone/>
              <a:defRPr/>
            </a:lvl3pPr>
            <a:lvl4pPr lvl="3">
              <a:spcBef>
                <a:spcPts val="0"/>
              </a:spcBef>
              <a:spcAft>
                <a:spcPts val="0"/>
              </a:spcAft>
              <a:buSzPts val="700"/>
              <a:buNone/>
              <a:defRPr/>
            </a:lvl4pPr>
            <a:lvl5pPr lvl="4">
              <a:spcBef>
                <a:spcPts val="0"/>
              </a:spcBef>
              <a:spcAft>
                <a:spcPts val="0"/>
              </a:spcAft>
              <a:buSzPts val="700"/>
              <a:buNone/>
              <a:defRPr/>
            </a:lvl5pPr>
            <a:lvl6pPr lvl="5">
              <a:spcBef>
                <a:spcPts val="0"/>
              </a:spcBef>
              <a:spcAft>
                <a:spcPts val="0"/>
              </a:spcAft>
              <a:buSzPts val="700"/>
              <a:buNone/>
              <a:defRPr/>
            </a:lvl6pPr>
            <a:lvl7pPr lvl="6">
              <a:spcBef>
                <a:spcPts val="0"/>
              </a:spcBef>
              <a:spcAft>
                <a:spcPts val="0"/>
              </a:spcAft>
              <a:buSzPts val="700"/>
              <a:buNone/>
              <a:defRPr/>
            </a:lvl7pPr>
            <a:lvl8pPr lvl="7">
              <a:spcBef>
                <a:spcPts val="0"/>
              </a:spcBef>
              <a:spcAft>
                <a:spcPts val="0"/>
              </a:spcAft>
              <a:buSzPts val="700"/>
              <a:buNone/>
              <a:defRPr/>
            </a:lvl8pPr>
            <a:lvl9pPr lvl="8">
              <a:spcBef>
                <a:spcPts val="0"/>
              </a:spcBef>
              <a:spcAft>
                <a:spcPts val="0"/>
              </a:spcAft>
              <a:buSzPts val="700"/>
              <a:buNone/>
              <a:defRPr/>
            </a:lvl9pPr>
          </a:lstStyle>
          <a:p/>
        </p:txBody>
      </p:sp>
      <p:sp>
        <p:nvSpPr>
          <p:cNvPr id="121" name="Google Shape;121;p24"/>
          <p:cNvSpPr txBox="1"/>
          <p:nvPr>
            <p:ph idx="1" type="body"/>
          </p:nvPr>
        </p:nvSpPr>
        <p:spPr>
          <a:xfrm rot="5400000">
            <a:off x="1154400" y="-125700"/>
            <a:ext cx="2263200" cy="4114800"/>
          </a:xfrm>
          <a:prstGeom prst="rect">
            <a:avLst/>
          </a:prstGeom>
          <a:noFill/>
          <a:ln>
            <a:noFill/>
          </a:ln>
        </p:spPr>
        <p:txBody>
          <a:bodyPr anchorCtr="0" anchor="t" bIns="22850" lIns="45725" spcFirstLastPara="1" rIns="45725" wrap="square" tIns="22850">
            <a:normAutofit/>
          </a:bodyPr>
          <a:lstStyle>
            <a:lvl1pPr indent="-285750" lvl="0" marL="457200" algn="l">
              <a:spcBef>
                <a:spcPts val="200"/>
              </a:spcBef>
              <a:spcAft>
                <a:spcPts val="0"/>
              </a:spcAft>
              <a:buClr>
                <a:schemeClr val="dk1"/>
              </a:buClr>
              <a:buSzPts val="900"/>
              <a:buChar char="•"/>
              <a:defRPr/>
            </a:lvl1pPr>
            <a:lvl2pPr indent="-285750" lvl="1" marL="914400" algn="l">
              <a:spcBef>
                <a:spcPts val="200"/>
              </a:spcBef>
              <a:spcAft>
                <a:spcPts val="0"/>
              </a:spcAft>
              <a:buClr>
                <a:schemeClr val="dk1"/>
              </a:buClr>
              <a:buSzPts val="900"/>
              <a:buChar char="–"/>
              <a:defRPr/>
            </a:lvl2pPr>
            <a:lvl3pPr indent="-285750" lvl="2" marL="1371600" algn="l">
              <a:spcBef>
                <a:spcPts val="200"/>
              </a:spcBef>
              <a:spcAft>
                <a:spcPts val="0"/>
              </a:spcAft>
              <a:buClr>
                <a:schemeClr val="dk1"/>
              </a:buClr>
              <a:buSzPts val="900"/>
              <a:buChar char="•"/>
              <a:defRPr/>
            </a:lvl3pPr>
            <a:lvl4pPr indent="-285750" lvl="3" marL="1828800" algn="l">
              <a:spcBef>
                <a:spcPts val="200"/>
              </a:spcBef>
              <a:spcAft>
                <a:spcPts val="0"/>
              </a:spcAft>
              <a:buClr>
                <a:schemeClr val="dk1"/>
              </a:buClr>
              <a:buSzPts val="900"/>
              <a:buChar char="–"/>
              <a:defRPr/>
            </a:lvl4pPr>
            <a:lvl5pPr indent="-285750" lvl="4" marL="2286000" algn="l">
              <a:spcBef>
                <a:spcPts val="200"/>
              </a:spcBef>
              <a:spcAft>
                <a:spcPts val="0"/>
              </a:spcAft>
              <a:buClr>
                <a:schemeClr val="dk1"/>
              </a:buClr>
              <a:buSzPts val="900"/>
              <a:buChar char="»"/>
              <a:defRPr/>
            </a:lvl5pPr>
            <a:lvl6pPr indent="-285750" lvl="5" marL="2743200" algn="l">
              <a:spcBef>
                <a:spcPts val="200"/>
              </a:spcBef>
              <a:spcAft>
                <a:spcPts val="0"/>
              </a:spcAft>
              <a:buClr>
                <a:schemeClr val="dk1"/>
              </a:buClr>
              <a:buSzPts val="900"/>
              <a:buChar char="•"/>
              <a:defRPr/>
            </a:lvl6pPr>
            <a:lvl7pPr indent="-285750" lvl="6" marL="3200400" algn="l">
              <a:spcBef>
                <a:spcPts val="200"/>
              </a:spcBef>
              <a:spcAft>
                <a:spcPts val="0"/>
              </a:spcAft>
              <a:buClr>
                <a:schemeClr val="dk1"/>
              </a:buClr>
              <a:buSzPts val="900"/>
              <a:buChar char="•"/>
              <a:defRPr/>
            </a:lvl7pPr>
            <a:lvl8pPr indent="-285750" lvl="7" marL="3657600" algn="l">
              <a:spcBef>
                <a:spcPts val="200"/>
              </a:spcBef>
              <a:spcAft>
                <a:spcPts val="0"/>
              </a:spcAft>
              <a:buClr>
                <a:schemeClr val="dk1"/>
              </a:buClr>
              <a:buSzPts val="900"/>
              <a:buChar char="•"/>
              <a:defRPr/>
            </a:lvl8pPr>
            <a:lvl9pPr indent="-285750" lvl="8" marL="4114800" algn="l">
              <a:spcBef>
                <a:spcPts val="200"/>
              </a:spcBef>
              <a:spcAft>
                <a:spcPts val="0"/>
              </a:spcAft>
              <a:buClr>
                <a:schemeClr val="dk1"/>
              </a:buClr>
              <a:buSzPts val="900"/>
              <a:buChar char="•"/>
              <a:defRPr/>
            </a:lvl9pPr>
          </a:lstStyle>
          <a:p/>
        </p:txBody>
      </p:sp>
      <p:sp>
        <p:nvSpPr>
          <p:cNvPr id="122" name="Google Shape;122;p24"/>
          <p:cNvSpPr txBox="1"/>
          <p:nvPr>
            <p:ph idx="10" type="dt"/>
          </p:nvPr>
        </p:nvSpPr>
        <p:spPr>
          <a:xfrm>
            <a:off x="228600" y="3178175"/>
            <a:ext cx="1066800" cy="182700"/>
          </a:xfrm>
          <a:prstGeom prst="rect">
            <a:avLst/>
          </a:prstGeom>
          <a:noFill/>
          <a:ln>
            <a:noFill/>
          </a:ln>
        </p:spPr>
        <p:txBody>
          <a:bodyPr anchorCtr="0" anchor="ctr" bIns="22850" lIns="45725" spcFirstLastPara="1" rIns="45725" wrap="square" tIns="22850">
            <a:noAutofit/>
          </a:bodyPr>
          <a:lstStyle>
            <a:lvl1pPr lvl="0" algn="l">
              <a:spcBef>
                <a:spcPts val="0"/>
              </a:spcBef>
              <a:spcAft>
                <a:spcPts val="0"/>
              </a:spcAft>
              <a:buSzPts val="700"/>
              <a:buNone/>
              <a:defRPr/>
            </a:lvl1pPr>
            <a:lvl2pPr lvl="1" algn="l">
              <a:spcBef>
                <a:spcPts val="0"/>
              </a:spcBef>
              <a:spcAft>
                <a:spcPts val="0"/>
              </a:spcAft>
              <a:buSzPts val="700"/>
              <a:buNone/>
              <a:defRPr/>
            </a:lvl2pPr>
            <a:lvl3pPr lvl="2" algn="l">
              <a:spcBef>
                <a:spcPts val="0"/>
              </a:spcBef>
              <a:spcAft>
                <a:spcPts val="0"/>
              </a:spcAft>
              <a:buSzPts val="700"/>
              <a:buNone/>
              <a:defRPr/>
            </a:lvl3pPr>
            <a:lvl4pPr lvl="3" algn="l">
              <a:spcBef>
                <a:spcPts val="0"/>
              </a:spcBef>
              <a:spcAft>
                <a:spcPts val="0"/>
              </a:spcAft>
              <a:buSzPts val="700"/>
              <a:buNone/>
              <a:defRPr/>
            </a:lvl4pPr>
            <a:lvl5pPr lvl="4" algn="l">
              <a:spcBef>
                <a:spcPts val="0"/>
              </a:spcBef>
              <a:spcAft>
                <a:spcPts val="0"/>
              </a:spcAft>
              <a:buSzPts val="700"/>
              <a:buNone/>
              <a:defRPr/>
            </a:lvl5pPr>
            <a:lvl6pPr lvl="5" algn="l">
              <a:spcBef>
                <a:spcPts val="0"/>
              </a:spcBef>
              <a:spcAft>
                <a:spcPts val="0"/>
              </a:spcAft>
              <a:buSzPts val="700"/>
              <a:buNone/>
              <a:defRPr/>
            </a:lvl6pPr>
            <a:lvl7pPr lvl="6" algn="l">
              <a:spcBef>
                <a:spcPts val="0"/>
              </a:spcBef>
              <a:spcAft>
                <a:spcPts val="0"/>
              </a:spcAft>
              <a:buSzPts val="700"/>
              <a:buNone/>
              <a:defRPr/>
            </a:lvl7pPr>
            <a:lvl8pPr lvl="7" algn="l">
              <a:spcBef>
                <a:spcPts val="0"/>
              </a:spcBef>
              <a:spcAft>
                <a:spcPts val="0"/>
              </a:spcAft>
              <a:buSzPts val="700"/>
              <a:buNone/>
              <a:defRPr/>
            </a:lvl8pPr>
            <a:lvl9pPr lvl="8" algn="l">
              <a:spcBef>
                <a:spcPts val="0"/>
              </a:spcBef>
              <a:spcAft>
                <a:spcPts val="0"/>
              </a:spcAft>
              <a:buSzPts val="700"/>
              <a:buNone/>
              <a:defRPr/>
            </a:lvl9pPr>
          </a:lstStyle>
          <a:p/>
        </p:txBody>
      </p:sp>
      <p:sp>
        <p:nvSpPr>
          <p:cNvPr id="123" name="Google Shape;123;p24"/>
          <p:cNvSpPr txBox="1"/>
          <p:nvPr>
            <p:ph idx="11" type="ftr"/>
          </p:nvPr>
        </p:nvSpPr>
        <p:spPr>
          <a:xfrm>
            <a:off x="1562100" y="3178175"/>
            <a:ext cx="1447800" cy="182700"/>
          </a:xfrm>
          <a:prstGeom prst="rect">
            <a:avLst/>
          </a:prstGeom>
          <a:noFill/>
          <a:ln>
            <a:noFill/>
          </a:ln>
        </p:spPr>
        <p:txBody>
          <a:bodyPr anchorCtr="0" anchor="ctr" bIns="22850" lIns="45725" spcFirstLastPara="1" rIns="45725" wrap="square" tIns="22850">
            <a:noAutofit/>
          </a:bodyPr>
          <a:lstStyle>
            <a:lvl1pPr lvl="0" algn="ctr">
              <a:spcBef>
                <a:spcPts val="0"/>
              </a:spcBef>
              <a:spcAft>
                <a:spcPts val="0"/>
              </a:spcAft>
              <a:buSzPts val="700"/>
              <a:buNone/>
              <a:defRPr/>
            </a:lvl1pPr>
            <a:lvl2pPr lvl="1" algn="l">
              <a:spcBef>
                <a:spcPts val="0"/>
              </a:spcBef>
              <a:spcAft>
                <a:spcPts val="0"/>
              </a:spcAft>
              <a:buSzPts val="700"/>
              <a:buNone/>
              <a:defRPr/>
            </a:lvl2pPr>
            <a:lvl3pPr lvl="2" algn="l">
              <a:spcBef>
                <a:spcPts val="0"/>
              </a:spcBef>
              <a:spcAft>
                <a:spcPts val="0"/>
              </a:spcAft>
              <a:buSzPts val="700"/>
              <a:buNone/>
              <a:defRPr/>
            </a:lvl3pPr>
            <a:lvl4pPr lvl="3" algn="l">
              <a:spcBef>
                <a:spcPts val="0"/>
              </a:spcBef>
              <a:spcAft>
                <a:spcPts val="0"/>
              </a:spcAft>
              <a:buSzPts val="700"/>
              <a:buNone/>
              <a:defRPr/>
            </a:lvl4pPr>
            <a:lvl5pPr lvl="4" algn="l">
              <a:spcBef>
                <a:spcPts val="0"/>
              </a:spcBef>
              <a:spcAft>
                <a:spcPts val="0"/>
              </a:spcAft>
              <a:buSzPts val="700"/>
              <a:buNone/>
              <a:defRPr/>
            </a:lvl5pPr>
            <a:lvl6pPr lvl="5" algn="l">
              <a:spcBef>
                <a:spcPts val="0"/>
              </a:spcBef>
              <a:spcAft>
                <a:spcPts val="0"/>
              </a:spcAft>
              <a:buSzPts val="700"/>
              <a:buNone/>
              <a:defRPr/>
            </a:lvl6pPr>
            <a:lvl7pPr lvl="6" algn="l">
              <a:spcBef>
                <a:spcPts val="0"/>
              </a:spcBef>
              <a:spcAft>
                <a:spcPts val="0"/>
              </a:spcAft>
              <a:buSzPts val="700"/>
              <a:buNone/>
              <a:defRPr/>
            </a:lvl7pPr>
            <a:lvl8pPr lvl="7" algn="l">
              <a:spcBef>
                <a:spcPts val="0"/>
              </a:spcBef>
              <a:spcAft>
                <a:spcPts val="0"/>
              </a:spcAft>
              <a:buSzPts val="700"/>
              <a:buNone/>
              <a:defRPr/>
            </a:lvl8pPr>
            <a:lvl9pPr lvl="8" algn="l">
              <a:spcBef>
                <a:spcPts val="0"/>
              </a:spcBef>
              <a:spcAft>
                <a:spcPts val="0"/>
              </a:spcAft>
              <a:buSzPts val="700"/>
              <a:buNone/>
              <a:defRPr/>
            </a:lvl9pPr>
          </a:lstStyle>
          <a:p/>
        </p:txBody>
      </p:sp>
      <p:sp>
        <p:nvSpPr>
          <p:cNvPr id="124" name="Google Shape;124;p24"/>
          <p:cNvSpPr txBox="1"/>
          <p:nvPr>
            <p:ph idx="12" type="sldNum"/>
          </p:nvPr>
        </p:nvSpPr>
        <p:spPr>
          <a:xfrm>
            <a:off x="3276600" y="3178175"/>
            <a:ext cx="1066800" cy="182700"/>
          </a:xfrm>
          <a:prstGeom prst="rect">
            <a:avLst/>
          </a:prstGeom>
          <a:noFill/>
          <a:ln>
            <a:noFill/>
          </a:ln>
        </p:spPr>
        <p:txBody>
          <a:bodyPr anchorCtr="0" anchor="ctr" bIns="22850" lIns="45725" spcFirstLastPara="1" rIns="45725" wrap="square" tIns="2285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ertical Title and Text" type="vertTitleAndTx">
  <p:cSld name="VERTICAL_TITLE_AND_VERTICAL_TEXT">
    <p:spTree>
      <p:nvGrpSpPr>
        <p:cNvPr id="125" name="Shape 125"/>
        <p:cNvGrpSpPr/>
        <p:nvPr/>
      </p:nvGrpSpPr>
      <p:grpSpPr>
        <a:xfrm>
          <a:off x="0" y="0"/>
          <a:ext cx="0" cy="0"/>
          <a:chOff x="0" y="0"/>
          <a:chExt cx="0" cy="0"/>
        </a:xfrm>
      </p:grpSpPr>
      <p:sp>
        <p:nvSpPr>
          <p:cNvPr id="126" name="Google Shape;126;p25"/>
          <p:cNvSpPr txBox="1"/>
          <p:nvPr>
            <p:ph type="title"/>
          </p:nvPr>
        </p:nvSpPr>
        <p:spPr>
          <a:xfrm rot="5400000">
            <a:off x="2366100" y="1085919"/>
            <a:ext cx="2925900" cy="1028700"/>
          </a:xfrm>
          <a:prstGeom prst="rect">
            <a:avLst/>
          </a:prstGeom>
          <a:noFill/>
          <a:ln>
            <a:noFill/>
          </a:ln>
        </p:spPr>
        <p:txBody>
          <a:bodyPr anchorCtr="0" anchor="ctr" bIns="22850" lIns="45725" spcFirstLastPara="1" rIns="45725" wrap="square" tIns="22850">
            <a:normAutofit/>
          </a:bodyPr>
          <a:lstStyle>
            <a:lvl1pPr lvl="0" algn="ctr">
              <a:spcBef>
                <a:spcPts val="0"/>
              </a:spcBef>
              <a:spcAft>
                <a:spcPts val="0"/>
              </a:spcAft>
              <a:buClr>
                <a:schemeClr val="dk1"/>
              </a:buClr>
              <a:buSzPts val="900"/>
              <a:buNone/>
              <a:defRPr/>
            </a:lvl1pPr>
            <a:lvl2pPr lvl="1">
              <a:spcBef>
                <a:spcPts val="0"/>
              </a:spcBef>
              <a:spcAft>
                <a:spcPts val="0"/>
              </a:spcAft>
              <a:buSzPts val="700"/>
              <a:buNone/>
              <a:defRPr/>
            </a:lvl2pPr>
            <a:lvl3pPr lvl="2">
              <a:spcBef>
                <a:spcPts val="0"/>
              </a:spcBef>
              <a:spcAft>
                <a:spcPts val="0"/>
              </a:spcAft>
              <a:buSzPts val="700"/>
              <a:buNone/>
              <a:defRPr/>
            </a:lvl3pPr>
            <a:lvl4pPr lvl="3">
              <a:spcBef>
                <a:spcPts val="0"/>
              </a:spcBef>
              <a:spcAft>
                <a:spcPts val="0"/>
              </a:spcAft>
              <a:buSzPts val="700"/>
              <a:buNone/>
              <a:defRPr/>
            </a:lvl4pPr>
            <a:lvl5pPr lvl="4">
              <a:spcBef>
                <a:spcPts val="0"/>
              </a:spcBef>
              <a:spcAft>
                <a:spcPts val="0"/>
              </a:spcAft>
              <a:buSzPts val="700"/>
              <a:buNone/>
              <a:defRPr/>
            </a:lvl5pPr>
            <a:lvl6pPr lvl="5">
              <a:spcBef>
                <a:spcPts val="0"/>
              </a:spcBef>
              <a:spcAft>
                <a:spcPts val="0"/>
              </a:spcAft>
              <a:buSzPts val="700"/>
              <a:buNone/>
              <a:defRPr/>
            </a:lvl6pPr>
            <a:lvl7pPr lvl="6">
              <a:spcBef>
                <a:spcPts val="0"/>
              </a:spcBef>
              <a:spcAft>
                <a:spcPts val="0"/>
              </a:spcAft>
              <a:buSzPts val="700"/>
              <a:buNone/>
              <a:defRPr/>
            </a:lvl7pPr>
            <a:lvl8pPr lvl="7">
              <a:spcBef>
                <a:spcPts val="0"/>
              </a:spcBef>
              <a:spcAft>
                <a:spcPts val="0"/>
              </a:spcAft>
              <a:buSzPts val="700"/>
              <a:buNone/>
              <a:defRPr/>
            </a:lvl8pPr>
            <a:lvl9pPr lvl="8">
              <a:spcBef>
                <a:spcPts val="0"/>
              </a:spcBef>
              <a:spcAft>
                <a:spcPts val="0"/>
              </a:spcAft>
              <a:buSzPts val="700"/>
              <a:buNone/>
              <a:defRPr/>
            </a:lvl9pPr>
          </a:lstStyle>
          <a:p/>
        </p:txBody>
      </p:sp>
      <p:sp>
        <p:nvSpPr>
          <p:cNvPr id="127" name="Google Shape;127;p25"/>
          <p:cNvSpPr txBox="1"/>
          <p:nvPr>
            <p:ph idx="1" type="body"/>
          </p:nvPr>
        </p:nvSpPr>
        <p:spPr>
          <a:xfrm rot="5400000">
            <a:off x="270600" y="95319"/>
            <a:ext cx="2925900" cy="3009900"/>
          </a:xfrm>
          <a:prstGeom prst="rect">
            <a:avLst/>
          </a:prstGeom>
          <a:noFill/>
          <a:ln>
            <a:noFill/>
          </a:ln>
        </p:spPr>
        <p:txBody>
          <a:bodyPr anchorCtr="0" anchor="t" bIns="22850" lIns="45725" spcFirstLastPara="1" rIns="45725" wrap="square" tIns="22850">
            <a:normAutofit/>
          </a:bodyPr>
          <a:lstStyle>
            <a:lvl1pPr indent="-285750" lvl="0" marL="457200" algn="l">
              <a:spcBef>
                <a:spcPts val="200"/>
              </a:spcBef>
              <a:spcAft>
                <a:spcPts val="0"/>
              </a:spcAft>
              <a:buClr>
                <a:schemeClr val="dk1"/>
              </a:buClr>
              <a:buSzPts val="900"/>
              <a:buChar char="•"/>
              <a:defRPr/>
            </a:lvl1pPr>
            <a:lvl2pPr indent="-285750" lvl="1" marL="914400" algn="l">
              <a:spcBef>
                <a:spcPts val="200"/>
              </a:spcBef>
              <a:spcAft>
                <a:spcPts val="0"/>
              </a:spcAft>
              <a:buClr>
                <a:schemeClr val="dk1"/>
              </a:buClr>
              <a:buSzPts val="900"/>
              <a:buChar char="–"/>
              <a:defRPr/>
            </a:lvl2pPr>
            <a:lvl3pPr indent="-285750" lvl="2" marL="1371600" algn="l">
              <a:spcBef>
                <a:spcPts val="200"/>
              </a:spcBef>
              <a:spcAft>
                <a:spcPts val="0"/>
              </a:spcAft>
              <a:buClr>
                <a:schemeClr val="dk1"/>
              </a:buClr>
              <a:buSzPts val="900"/>
              <a:buChar char="•"/>
              <a:defRPr/>
            </a:lvl3pPr>
            <a:lvl4pPr indent="-285750" lvl="3" marL="1828800" algn="l">
              <a:spcBef>
                <a:spcPts val="200"/>
              </a:spcBef>
              <a:spcAft>
                <a:spcPts val="0"/>
              </a:spcAft>
              <a:buClr>
                <a:schemeClr val="dk1"/>
              </a:buClr>
              <a:buSzPts val="900"/>
              <a:buChar char="–"/>
              <a:defRPr/>
            </a:lvl4pPr>
            <a:lvl5pPr indent="-285750" lvl="4" marL="2286000" algn="l">
              <a:spcBef>
                <a:spcPts val="200"/>
              </a:spcBef>
              <a:spcAft>
                <a:spcPts val="0"/>
              </a:spcAft>
              <a:buClr>
                <a:schemeClr val="dk1"/>
              </a:buClr>
              <a:buSzPts val="900"/>
              <a:buChar char="»"/>
              <a:defRPr/>
            </a:lvl5pPr>
            <a:lvl6pPr indent="-285750" lvl="5" marL="2743200" algn="l">
              <a:spcBef>
                <a:spcPts val="200"/>
              </a:spcBef>
              <a:spcAft>
                <a:spcPts val="0"/>
              </a:spcAft>
              <a:buClr>
                <a:schemeClr val="dk1"/>
              </a:buClr>
              <a:buSzPts val="900"/>
              <a:buChar char="•"/>
              <a:defRPr/>
            </a:lvl6pPr>
            <a:lvl7pPr indent="-285750" lvl="6" marL="3200400" algn="l">
              <a:spcBef>
                <a:spcPts val="200"/>
              </a:spcBef>
              <a:spcAft>
                <a:spcPts val="0"/>
              </a:spcAft>
              <a:buClr>
                <a:schemeClr val="dk1"/>
              </a:buClr>
              <a:buSzPts val="900"/>
              <a:buChar char="•"/>
              <a:defRPr/>
            </a:lvl7pPr>
            <a:lvl8pPr indent="-285750" lvl="7" marL="3657600" algn="l">
              <a:spcBef>
                <a:spcPts val="200"/>
              </a:spcBef>
              <a:spcAft>
                <a:spcPts val="0"/>
              </a:spcAft>
              <a:buClr>
                <a:schemeClr val="dk1"/>
              </a:buClr>
              <a:buSzPts val="900"/>
              <a:buChar char="•"/>
              <a:defRPr/>
            </a:lvl8pPr>
            <a:lvl9pPr indent="-285750" lvl="8" marL="4114800" algn="l">
              <a:spcBef>
                <a:spcPts val="200"/>
              </a:spcBef>
              <a:spcAft>
                <a:spcPts val="0"/>
              </a:spcAft>
              <a:buClr>
                <a:schemeClr val="dk1"/>
              </a:buClr>
              <a:buSzPts val="900"/>
              <a:buChar char="•"/>
              <a:defRPr/>
            </a:lvl9pPr>
          </a:lstStyle>
          <a:p/>
        </p:txBody>
      </p:sp>
      <p:sp>
        <p:nvSpPr>
          <p:cNvPr id="128" name="Google Shape;128;p25"/>
          <p:cNvSpPr txBox="1"/>
          <p:nvPr>
            <p:ph idx="10" type="dt"/>
          </p:nvPr>
        </p:nvSpPr>
        <p:spPr>
          <a:xfrm>
            <a:off x="228600" y="3178175"/>
            <a:ext cx="1066800" cy="182700"/>
          </a:xfrm>
          <a:prstGeom prst="rect">
            <a:avLst/>
          </a:prstGeom>
          <a:noFill/>
          <a:ln>
            <a:noFill/>
          </a:ln>
        </p:spPr>
        <p:txBody>
          <a:bodyPr anchorCtr="0" anchor="ctr" bIns="22850" lIns="45725" spcFirstLastPara="1" rIns="45725" wrap="square" tIns="22850">
            <a:noAutofit/>
          </a:bodyPr>
          <a:lstStyle>
            <a:lvl1pPr lvl="0" algn="l">
              <a:spcBef>
                <a:spcPts val="0"/>
              </a:spcBef>
              <a:spcAft>
                <a:spcPts val="0"/>
              </a:spcAft>
              <a:buSzPts val="700"/>
              <a:buNone/>
              <a:defRPr/>
            </a:lvl1pPr>
            <a:lvl2pPr lvl="1" algn="l">
              <a:spcBef>
                <a:spcPts val="0"/>
              </a:spcBef>
              <a:spcAft>
                <a:spcPts val="0"/>
              </a:spcAft>
              <a:buSzPts val="700"/>
              <a:buNone/>
              <a:defRPr/>
            </a:lvl2pPr>
            <a:lvl3pPr lvl="2" algn="l">
              <a:spcBef>
                <a:spcPts val="0"/>
              </a:spcBef>
              <a:spcAft>
                <a:spcPts val="0"/>
              </a:spcAft>
              <a:buSzPts val="700"/>
              <a:buNone/>
              <a:defRPr/>
            </a:lvl3pPr>
            <a:lvl4pPr lvl="3" algn="l">
              <a:spcBef>
                <a:spcPts val="0"/>
              </a:spcBef>
              <a:spcAft>
                <a:spcPts val="0"/>
              </a:spcAft>
              <a:buSzPts val="700"/>
              <a:buNone/>
              <a:defRPr/>
            </a:lvl4pPr>
            <a:lvl5pPr lvl="4" algn="l">
              <a:spcBef>
                <a:spcPts val="0"/>
              </a:spcBef>
              <a:spcAft>
                <a:spcPts val="0"/>
              </a:spcAft>
              <a:buSzPts val="700"/>
              <a:buNone/>
              <a:defRPr/>
            </a:lvl5pPr>
            <a:lvl6pPr lvl="5" algn="l">
              <a:spcBef>
                <a:spcPts val="0"/>
              </a:spcBef>
              <a:spcAft>
                <a:spcPts val="0"/>
              </a:spcAft>
              <a:buSzPts val="700"/>
              <a:buNone/>
              <a:defRPr/>
            </a:lvl6pPr>
            <a:lvl7pPr lvl="6" algn="l">
              <a:spcBef>
                <a:spcPts val="0"/>
              </a:spcBef>
              <a:spcAft>
                <a:spcPts val="0"/>
              </a:spcAft>
              <a:buSzPts val="700"/>
              <a:buNone/>
              <a:defRPr/>
            </a:lvl7pPr>
            <a:lvl8pPr lvl="7" algn="l">
              <a:spcBef>
                <a:spcPts val="0"/>
              </a:spcBef>
              <a:spcAft>
                <a:spcPts val="0"/>
              </a:spcAft>
              <a:buSzPts val="700"/>
              <a:buNone/>
              <a:defRPr/>
            </a:lvl8pPr>
            <a:lvl9pPr lvl="8" algn="l">
              <a:spcBef>
                <a:spcPts val="0"/>
              </a:spcBef>
              <a:spcAft>
                <a:spcPts val="0"/>
              </a:spcAft>
              <a:buSzPts val="700"/>
              <a:buNone/>
              <a:defRPr/>
            </a:lvl9pPr>
          </a:lstStyle>
          <a:p/>
        </p:txBody>
      </p:sp>
      <p:sp>
        <p:nvSpPr>
          <p:cNvPr id="129" name="Google Shape;129;p25"/>
          <p:cNvSpPr txBox="1"/>
          <p:nvPr>
            <p:ph idx="11" type="ftr"/>
          </p:nvPr>
        </p:nvSpPr>
        <p:spPr>
          <a:xfrm>
            <a:off x="1562100" y="3178175"/>
            <a:ext cx="1447800" cy="182700"/>
          </a:xfrm>
          <a:prstGeom prst="rect">
            <a:avLst/>
          </a:prstGeom>
          <a:noFill/>
          <a:ln>
            <a:noFill/>
          </a:ln>
        </p:spPr>
        <p:txBody>
          <a:bodyPr anchorCtr="0" anchor="ctr" bIns="22850" lIns="45725" spcFirstLastPara="1" rIns="45725" wrap="square" tIns="22850">
            <a:noAutofit/>
          </a:bodyPr>
          <a:lstStyle>
            <a:lvl1pPr lvl="0" algn="ctr">
              <a:spcBef>
                <a:spcPts val="0"/>
              </a:spcBef>
              <a:spcAft>
                <a:spcPts val="0"/>
              </a:spcAft>
              <a:buSzPts val="700"/>
              <a:buNone/>
              <a:defRPr/>
            </a:lvl1pPr>
            <a:lvl2pPr lvl="1" algn="l">
              <a:spcBef>
                <a:spcPts val="0"/>
              </a:spcBef>
              <a:spcAft>
                <a:spcPts val="0"/>
              </a:spcAft>
              <a:buSzPts val="700"/>
              <a:buNone/>
              <a:defRPr/>
            </a:lvl2pPr>
            <a:lvl3pPr lvl="2" algn="l">
              <a:spcBef>
                <a:spcPts val="0"/>
              </a:spcBef>
              <a:spcAft>
                <a:spcPts val="0"/>
              </a:spcAft>
              <a:buSzPts val="700"/>
              <a:buNone/>
              <a:defRPr/>
            </a:lvl3pPr>
            <a:lvl4pPr lvl="3" algn="l">
              <a:spcBef>
                <a:spcPts val="0"/>
              </a:spcBef>
              <a:spcAft>
                <a:spcPts val="0"/>
              </a:spcAft>
              <a:buSzPts val="700"/>
              <a:buNone/>
              <a:defRPr/>
            </a:lvl4pPr>
            <a:lvl5pPr lvl="4" algn="l">
              <a:spcBef>
                <a:spcPts val="0"/>
              </a:spcBef>
              <a:spcAft>
                <a:spcPts val="0"/>
              </a:spcAft>
              <a:buSzPts val="700"/>
              <a:buNone/>
              <a:defRPr/>
            </a:lvl5pPr>
            <a:lvl6pPr lvl="5" algn="l">
              <a:spcBef>
                <a:spcPts val="0"/>
              </a:spcBef>
              <a:spcAft>
                <a:spcPts val="0"/>
              </a:spcAft>
              <a:buSzPts val="700"/>
              <a:buNone/>
              <a:defRPr/>
            </a:lvl6pPr>
            <a:lvl7pPr lvl="6" algn="l">
              <a:spcBef>
                <a:spcPts val="0"/>
              </a:spcBef>
              <a:spcAft>
                <a:spcPts val="0"/>
              </a:spcAft>
              <a:buSzPts val="700"/>
              <a:buNone/>
              <a:defRPr/>
            </a:lvl7pPr>
            <a:lvl8pPr lvl="7" algn="l">
              <a:spcBef>
                <a:spcPts val="0"/>
              </a:spcBef>
              <a:spcAft>
                <a:spcPts val="0"/>
              </a:spcAft>
              <a:buSzPts val="700"/>
              <a:buNone/>
              <a:defRPr/>
            </a:lvl8pPr>
            <a:lvl9pPr lvl="8" algn="l">
              <a:spcBef>
                <a:spcPts val="0"/>
              </a:spcBef>
              <a:spcAft>
                <a:spcPts val="0"/>
              </a:spcAft>
              <a:buSzPts val="700"/>
              <a:buNone/>
              <a:defRPr/>
            </a:lvl9pPr>
          </a:lstStyle>
          <a:p/>
        </p:txBody>
      </p:sp>
      <p:sp>
        <p:nvSpPr>
          <p:cNvPr id="130" name="Google Shape;130;p25"/>
          <p:cNvSpPr txBox="1"/>
          <p:nvPr>
            <p:ph idx="12" type="sldNum"/>
          </p:nvPr>
        </p:nvSpPr>
        <p:spPr>
          <a:xfrm>
            <a:off x="3276600" y="3178175"/>
            <a:ext cx="1066800" cy="182700"/>
          </a:xfrm>
          <a:prstGeom prst="rect">
            <a:avLst/>
          </a:prstGeom>
          <a:noFill/>
          <a:ln>
            <a:noFill/>
          </a:ln>
        </p:spPr>
        <p:txBody>
          <a:bodyPr anchorCtr="0" anchor="ctr" bIns="22850" lIns="45725" spcFirstLastPara="1" rIns="45725" wrap="square" tIns="2285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Google Shape;18;p4"/>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19" name="Google Shape;19;p4"/>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Google Shape;22;p5"/>
          <p:cNvSpPr txBox="1"/>
          <p:nvPr>
            <p:ph idx="1" type="body"/>
          </p:nvPr>
        </p:nvSpPr>
        <p:spPr>
          <a:xfrm>
            <a:off x="3117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3" name="Google Shape;23;p5"/>
          <p:cNvSpPr txBox="1"/>
          <p:nvPr>
            <p:ph idx="2" type="body"/>
          </p:nvPr>
        </p:nvSpPr>
        <p:spPr>
          <a:xfrm>
            <a:off x="48324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4" name="Google Shape;24;p5"/>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Google Shape;27;p6"/>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311700" y="555600"/>
            <a:ext cx="2808000" cy="755700"/>
          </a:xfrm>
          <a:prstGeom prst="rect">
            <a:avLst/>
          </a:prstGeom>
        </p:spPr>
        <p:txBody>
          <a:bodyPr anchorCtr="0" anchor="b" bIns="91425" lIns="91425" spcFirstLastPara="1" rIns="91425" wrap="square" tIns="91425">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Google Shape;30;p7"/>
          <p:cNvSpPr txBox="1"/>
          <p:nvPr>
            <p:ph idx="1" type="body"/>
          </p:nvPr>
        </p:nvSpPr>
        <p:spPr>
          <a:xfrm>
            <a:off x="311700" y="1389600"/>
            <a:ext cx="2808000" cy="3179400"/>
          </a:xfrm>
          <a:prstGeom prst="rect">
            <a:avLst/>
          </a:prstGeom>
        </p:spPr>
        <p:txBody>
          <a:bodyPr anchorCtr="0" anchor="t" bIns="91425" lIns="91425" spcFirstLastPara="1" rIns="91425" wrap="square" tIns="91425">
            <a:normAutofit/>
          </a:bodyPr>
          <a:lstStyle>
            <a:lvl1pPr indent="-304800" lvl="0" marL="457200">
              <a:spcBef>
                <a:spcPts val="0"/>
              </a:spcBef>
              <a:spcAft>
                <a:spcPts val="0"/>
              </a:spcAft>
              <a:buSzPts val="1200"/>
              <a:buChar char="●"/>
              <a:defRPr sz="12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31" name="Google Shape;31;p7"/>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90250" y="450150"/>
            <a:ext cx="6367800" cy="4090800"/>
          </a:xfrm>
          <a:prstGeom prst="rect">
            <a:avLst/>
          </a:prstGeom>
        </p:spPr>
        <p:txBody>
          <a:bodyPr anchorCtr="0" anchor="ctr" bIns="91425" lIns="91425" spcFirstLastPara="1" rIns="91425" wrap="square" tIns="91425">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Google Shape;34;p8"/>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65500" y="1233175"/>
            <a:ext cx="4045200" cy="1482300"/>
          </a:xfrm>
          <a:prstGeom prst="rect">
            <a:avLst/>
          </a:prstGeom>
        </p:spPr>
        <p:txBody>
          <a:bodyPr anchorCtr="0" anchor="b" bIns="91425" lIns="91425" spcFirstLastPara="1" rIns="91425" wrap="square" tIns="91425">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Google Shape;38;p9"/>
          <p:cNvSpPr txBox="1"/>
          <p:nvPr>
            <p:ph idx="1" type="subTitle"/>
          </p:nvPr>
        </p:nvSpPr>
        <p:spPr>
          <a:xfrm>
            <a:off x="265500" y="2803075"/>
            <a:ext cx="4045200" cy="12351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9"/>
          <p:cNvSpPr txBox="1"/>
          <p:nvPr>
            <p:ph idx="2" type="body"/>
          </p:nvPr>
        </p:nvSpPr>
        <p:spPr>
          <a:xfrm>
            <a:off x="4939500" y="724075"/>
            <a:ext cx="3837000" cy="3695100"/>
          </a:xfrm>
          <a:prstGeom prst="rect">
            <a:avLst/>
          </a:prstGeom>
        </p:spPr>
        <p:txBody>
          <a:bodyPr anchorCtr="0" anchor="ctr"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40" name="Google Shape;40;p9"/>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311700" y="4230575"/>
            <a:ext cx="5998800" cy="605100"/>
          </a:xfrm>
          <a:prstGeom prst="rect">
            <a:avLst/>
          </a:prstGeom>
        </p:spPr>
        <p:txBody>
          <a:bodyPr anchorCtr="0" anchor="ctr" bIns="91425" lIns="91425" spcFirstLastPara="1" rIns="91425" wrap="square" tIns="91425">
            <a:normAutofit/>
          </a:bodyPr>
          <a:lstStyle>
            <a:lvl1pPr indent="-228600" lvl="0" marL="457200">
              <a:lnSpc>
                <a:spcPct val="100000"/>
              </a:lnSpc>
              <a:spcBef>
                <a:spcPts val="0"/>
              </a:spcBef>
              <a:spcAft>
                <a:spcPts val="0"/>
              </a:spcAft>
              <a:buSzPts val="1800"/>
              <a:buNone/>
              <a:defRPr/>
            </a:lvl1pPr>
          </a:lstStyle>
          <a:p/>
        </p:txBody>
      </p:sp>
      <p:sp>
        <p:nvSpPr>
          <p:cNvPr id="43" name="Google Shape;43;p10"/>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0" Type="http://schemas.openxmlformats.org/officeDocument/2006/relationships/slideLayout" Target="../slideLayouts/slideLayout10.xml"/><Relationship Id="rId13" Type="http://schemas.openxmlformats.org/officeDocument/2006/relationships/theme" Target="../theme/theme2.xml"/><Relationship Id="rId12" Type="http://schemas.openxmlformats.org/officeDocument/2006/relationships/slideLayout" Target="../slideLayouts/slideLayout12.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3.xml"/><Relationship Id="rId10" Type="http://schemas.openxmlformats.org/officeDocument/2006/relationships/slideLayout" Target="../slideLayouts/slideLayout22.xml"/><Relationship Id="rId12" Type="http://schemas.openxmlformats.org/officeDocument/2006/relationships/theme" Target="../theme/theme3.xml"/><Relationship Id="rId1" Type="http://schemas.openxmlformats.org/officeDocument/2006/relationships/slideLayout" Target="../slideLayouts/slideLayout13.xml"/><Relationship Id="rId2" Type="http://schemas.openxmlformats.org/officeDocument/2006/relationships/slideLayout" Target="../slideLayouts/slideLayout14.xml"/><Relationship Id="rId3" Type="http://schemas.openxmlformats.org/officeDocument/2006/relationships/slideLayout" Target="../slideLayouts/slideLayout15.xml"/><Relationship Id="rId4" Type="http://schemas.openxmlformats.org/officeDocument/2006/relationships/slideLayout" Target="../slideLayouts/slideLayout16.xml"/><Relationship Id="rId9" Type="http://schemas.openxmlformats.org/officeDocument/2006/relationships/slideLayout" Target="../slideLayouts/slideLayout21.xml"/><Relationship Id="rId5" Type="http://schemas.openxmlformats.org/officeDocument/2006/relationships/slideLayout" Target="../slideLayouts/slideLayout17.xml"/><Relationship Id="rId6" Type="http://schemas.openxmlformats.org/officeDocument/2006/relationships/slideLayout" Target="../slideLayouts/slideLayout18.xml"/><Relationship Id="rId7" Type="http://schemas.openxmlformats.org/officeDocument/2006/relationships/slideLayout" Target="../slideLayouts/slideLayout19.xml"/><Relationship Id="rId8"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0"/>
              </a:spcBef>
              <a:spcAft>
                <a:spcPts val="0"/>
              </a:spcAft>
              <a:buClr>
                <a:schemeClr val="dk2"/>
              </a:buClr>
              <a:buSzPts val="1400"/>
              <a:buChar char="○"/>
              <a:defRPr>
                <a:solidFill>
                  <a:schemeClr val="dk2"/>
                </a:solidFill>
              </a:defRPr>
            </a:lvl2pPr>
            <a:lvl3pPr indent="-317500" lvl="2" marL="1371600">
              <a:lnSpc>
                <a:spcPct val="115000"/>
              </a:lnSpc>
              <a:spcBef>
                <a:spcPts val="0"/>
              </a:spcBef>
              <a:spcAft>
                <a:spcPts val="0"/>
              </a:spcAft>
              <a:buClr>
                <a:schemeClr val="dk2"/>
              </a:buClr>
              <a:buSzPts val="1400"/>
              <a:buChar char="■"/>
              <a:defRPr>
                <a:solidFill>
                  <a:schemeClr val="dk2"/>
                </a:solidFill>
              </a:defRPr>
            </a:lvl3pPr>
            <a:lvl4pPr indent="-317500" lvl="3" marL="1828800">
              <a:lnSpc>
                <a:spcPct val="115000"/>
              </a:lnSpc>
              <a:spcBef>
                <a:spcPts val="0"/>
              </a:spcBef>
              <a:spcAft>
                <a:spcPts val="0"/>
              </a:spcAft>
              <a:buClr>
                <a:schemeClr val="dk2"/>
              </a:buClr>
              <a:buSzPts val="1400"/>
              <a:buChar char="●"/>
              <a:defRPr>
                <a:solidFill>
                  <a:schemeClr val="dk2"/>
                </a:solidFill>
              </a:defRPr>
            </a:lvl4pPr>
            <a:lvl5pPr indent="-317500" lvl="4" marL="2286000">
              <a:lnSpc>
                <a:spcPct val="115000"/>
              </a:lnSpc>
              <a:spcBef>
                <a:spcPts val="0"/>
              </a:spcBef>
              <a:spcAft>
                <a:spcPts val="0"/>
              </a:spcAft>
              <a:buClr>
                <a:schemeClr val="dk2"/>
              </a:buClr>
              <a:buSzPts val="1400"/>
              <a:buChar char="○"/>
              <a:defRPr>
                <a:solidFill>
                  <a:schemeClr val="dk2"/>
                </a:solidFill>
              </a:defRPr>
            </a:lvl5pPr>
            <a:lvl6pPr indent="-317500" lvl="5" marL="2743200">
              <a:lnSpc>
                <a:spcPct val="115000"/>
              </a:lnSpc>
              <a:spcBef>
                <a:spcPts val="0"/>
              </a:spcBef>
              <a:spcAft>
                <a:spcPts val="0"/>
              </a:spcAft>
              <a:buClr>
                <a:schemeClr val="dk2"/>
              </a:buClr>
              <a:buSzPts val="1400"/>
              <a:buChar char="■"/>
              <a:defRPr>
                <a:solidFill>
                  <a:schemeClr val="dk2"/>
                </a:solidFill>
              </a:defRPr>
            </a:lvl6pPr>
            <a:lvl7pPr indent="-317500" lvl="6" marL="3200400">
              <a:lnSpc>
                <a:spcPct val="115000"/>
              </a:lnSpc>
              <a:spcBef>
                <a:spcPts val="0"/>
              </a:spcBef>
              <a:spcAft>
                <a:spcPts val="0"/>
              </a:spcAft>
              <a:buClr>
                <a:schemeClr val="dk2"/>
              </a:buClr>
              <a:buSzPts val="1400"/>
              <a:buChar char="●"/>
              <a:defRPr>
                <a:solidFill>
                  <a:schemeClr val="dk2"/>
                </a:solidFill>
              </a:defRPr>
            </a:lvl7pPr>
            <a:lvl8pPr indent="-317500" lvl="7" marL="3657600">
              <a:lnSpc>
                <a:spcPct val="115000"/>
              </a:lnSpc>
              <a:spcBef>
                <a:spcPts val="0"/>
              </a:spcBef>
              <a:spcAft>
                <a:spcPts val="0"/>
              </a:spcAft>
              <a:buClr>
                <a:schemeClr val="dk2"/>
              </a:buClr>
              <a:buSzPts val="1400"/>
              <a:buChar char="○"/>
              <a:defRPr>
                <a:solidFill>
                  <a:schemeClr val="dk2"/>
                </a:solidFill>
              </a:defRPr>
            </a:lvl8pPr>
            <a:lvl9pPr indent="-317500" lvl="8" marL="4114800">
              <a:lnSpc>
                <a:spcPct val="115000"/>
              </a:lnSpc>
              <a:spcBef>
                <a:spcPts val="0"/>
              </a:spcBef>
              <a:spcAft>
                <a:spcPts val="0"/>
              </a:spcAft>
              <a:buClr>
                <a:schemeClr val="dk2"/>
              </a:buClr>
              <a:buSzPts val="1400"/>
              <a:buChar char="■"/>
              <a:defRPr>
                <a:solidFill>
                  <a:schemeClr val="dk2"/>
                </a:solidFill>
              </a:defRPr>
            </a:lvl9pPr>
          </a:lstStyle>
          <a:p/>
        </p:txBody>
      </p:sp>
      <p:sp>
        <p:nvSpPr>
          <p:cNvPr id="8" name="Google Shape;8;p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56" name="Shape 56"/>
        <p:cNvGrpSpPr/>
        <p:nvPr/>
      </p:nvGrpSpPr>
      <p:grpSpPr>
        <a:xfrm>
          <a:off x="0" y="0"/>
          <a:ext cx="0" cy="0"/>
          <a:chOff x="0" y="0"/>
          <a:chExt cx="0" cy="0"/>
        </a:xfrm>
      </p:grpSpPr>
      <p:sp>
        <p:nvSpPr>
          <p:cNvPr id="57" name="Google Shape;57;p14"/>
          <p:cNvSpPr txBox="1"/>
          <p:nvPr>
            <p:ph type="title"/>
          </p:nvPr>
        </p:nvSpPr>
        <p:spPr>
          <a:xfrm>
            <a:off x="228600" y="137319"/>
            <a:ext cx="4114800" cy="571500"/>
          </a:xfrm>
          <a:prstGeom prst="rect">
            <a:avLst/>
          </a:prstGeom>
          <a:noFill/>
          <a:ln>
            <a:noFill/>
          </a:ln>
        </p:spPr>
        <p:txBody>
          <a:bodyPr anchorCtr="0" anchor="ctr" bIns="22850" lIns="45725" spcFirstLastPara="1" rIns="45725" wrap="square" tIns="22850">
            <a:normAutofit/>
          </a:bodyPr>
          <a:lstStyle>
            <a:lvl1pPr lvl="0" marR="0" algn="ctr">
              <a:spcBef>
                <a:spcPts val="0"/>
              </a:spcBef>
              <a:spcAft>
                <a:spcPts val="0"/>
              </a:spcAft>
              <a:buClr>
                <a:schemeClr val="dk1"/>
              </a:buClr>
              <a:buSzPts val="2200"/>
              <a:buFont typeface="Calibri"/>
              <a:buNone/>
              <a:defRPr b="0" i="0" sz="2200" u="none" cap="none" strike="noStrike">
                <a:solidFill>
                  <a:schemeClr val="dk1"/>
                </a:solidFill>
                <a:latin typeface="Calibri"/>
                <a:ea typeface="Calibri"/>
                <a:cs typeface="Calibri"/>
                <a:sym typeface="Calibri"/>
              </a:defRPr>
            </a:lvl1pPr>
            <a:lvl2pPr lvl="1">
              <a:spcBef>
                <a:spcPts val="0"/>
              </a:spcBef>
              <a:spcAft>
                <a:spcPts val="0"/>
              </a:spcAft>
              <a:buSzPts val="700"/>
              <a:buNone/>
              <a:defRPr sz="900"/>
            </a:lvl2pPr>
            <a:lvl3pPr lvl="2">
              <a:spcBef>
                <a:spcPts val="0"/>
              </a:spcBef>
              <a:spcAft>
                <a:spcPts val="0"/>
              </a:spcAft>
              <a:buSzPts val="700"/>
              <a:buNone/>
              <a:defRPr sz="900"/>
            </a:lvl3pPr>
            <a:lvl4pPr lvl="3">
              <a:spcBef>
                <a:spcPts val="0"/>
              </a:spcBef>
              <a:spcAft>
                <a:spcPts val="0"/>
              </a:spcAft>
              <a:buSzPts val="700"/>
              <a:buNone/>
              <a:defRPr sz="900"/>
            </a:lvl4pPr>
            <a:lvl5pPr lvl="4">
              <a:spcBef>
                <a:spcPts val="0"/>
              </a:spcBef>
              <a:spcAft>
                <a:spcPts val="0"/>
              </a:spcAft>
              <a:buSzPts val="700"/>
              <a:buNone/>
              <a:defRPr sz="900"/>
            </a:lvl5pPr>
            <a:lvl6pPr lvl="5">
              <a:spcBef>
                <a:spcPts val="0"/>
              </a:spcBef>
              <a:spcAft>
                <a:spcPts val="0"/>
              </a:spcAft>
              <a:buSzPts val="700"/>
              <a:buNone/>
              <a:defRPr sz="900"/>
            </a:lvl6pPr>
            <a:lvl7pPr lvl="6">
              <a:spcBef>
                <a:spcPts val="0"/>
              </a:spcBef>
              <a:spcAft>
                <a:spcPts val="0"/>
              </a:spcAft>
              <a:buSzPts val="700"/>
              <a:buNone/>
              <a:defRPr sz="900"/>
            </a:lvl7pPr>
            <a:lvl8pPr lvl="7">
              <a:spcBef>
                <a:spcPts val="0"/>
              </a:spcBef>
              <a:spcAft>
                <a:spcPts val="0"/>
              </a:spcAft>
              <a:buSzPts val="700"/>
              <a:buNone/>
              <a:defRPr sz="900"/>
            </a:lvl8pPr>
            <a:lvl9pPr lvl="8">
              <a:spcBef>
                <a:spcPts val="0"/>
              </a:spcBef>
              <a:spcAft>
                <a:spcPts val="0"/>
              </a:spcAft>
              <a:buSzPts val="700"/>
              <a:buNone/>
              <a:defRPr sz="900"/>
            </a:lvl9pPr>
          </a:lstStyle>
          <a:p/>
        </p:txBody>
      </p:sp>
      <p:sp>
        <p:nvSpPr>
          <p:cNvPr id="58" name="Google Shape;58;p14"/>
          <p:cNvSpPr txBox="1"/>
          <p:nvPr>
            <p:ph idx="1" type="body"/>
          </p:nvPr>
        </p:nvSpPr>
        <p:spPr>
          <a:xfrm>
            <a:off x="228600" y="800100"/>
            <a:ext cx="4114800" cy="2263200"/>
          </a:xfrm>
          <a:prstGeom prst="rect">
            <a:avLst/>
          </a:prstGeom>
          <a:noFill/>
          <a:ln>
            <a:noFill/>
          </a:ln>
        </p:spPr>
        <p:txBody>
          <a:bodyPr anchorCtr="0" anchor="t" bIns="22850" lIns="45725" spcFirstLastPara="1" rIns="45725" wrap="square" tIns="22850">
            <a:normAutofit/>
          </a:bodyPr>
          <a:lstStyle>
            <a:lvl1pPr indent="-330200" lvl="0" marL="457200" marR="0" algn="l">
              <a:spcBef>
                <a:spcPts val="300"/>
              </a:spcBef>
              <a:spcAft>
                <a:spcPts val="0"/>
              </a:spcAft>
              <a:buClr>
                <a:schemeClr val="dk1"/>
              </a:buClr>
              <a:buSzPts val="1600"/>
              <a:buFont typeface="Arial"/>
              <a:buChar char="•"/>
              <a:defRPr b="0" i="0" sz="1600" u="none" cap="none" strike="noStrike">
                <a:solidFill>
                  <a:schemeClr val="dk1"/>
                </a:solidFill>
                <a:latin typeface="Calibri"/>
                <a:ea typeface="Calibri"/>
                <a:cs typeface="Calibri"/>
                <a:sym typeface="Calibri"/>
              </a:defRPr>
            </a:lvl1pPr>
            <a:lvl2pPr indent="-317500" lvl="1" marL="914400" marR="0" algn="l">
              <a:spcBef>
                <a:spcPts val="3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2pPr>
            <a:lvl3pPr indent="-304800" lvl="2" marL="1371600" marR="0" algn="l">
              <a:spcBef>
                <a:spcPts val="200"/>
              </a:spcBef>
              <a:spcAft>
                <a:spcPts val="0"/>
              </a:spcAft>
              <a:buClr>
                <a:schemeClr val="dk1"/>
              </a:buClr>
              <a:buSzPts val="1200"/>
              <a:buFont typeface="Arial"/>
              <a:buChar char="•"/>
              <a:defRPr b="0" i="0" sz="1200" u="none" cap="none" strike="noStrike">
                <a:solidFill>
                  <a:schemeClr val="dk1"/>
                </a:solidFill>
                <a:latin typeface="Calibri"/>
                <a:ea typeface="Calibri"/>
                <a:cs typeface="Calibri"/>
                <a:sym typeface="Calibri"/>
              </a:defRPr>
            </a:lvl3pPr>
            <a:lvl4pPr indent="-292100" lvl="3" marL="1828800" marR="0" algn="l">
              <a:spcBef>
                <a:spcPts val="200"/>
              </a:spcBef>
              <a:spcAft>
                <a:spcPts val="0"/>
              </a:spcAft>
              <a:buClr>
                <a:schemeClr val="dk1"/>
              </a:buClr>
              <a:buSzPts val="1000"/>
              <a:buFont typeface="Arial"/>
              <a:buChar char="–"/>
              <a:defRPr b="0" i="0" sz="1000" u="none" cap="none" strike="noStrike">
                <a:solidFill>
                  <a:schemeClr val="dk1"/>
                </a:solidFill>
                <a:latin typeface="Calibri"/>
                <a:ea typeface="Calibri"/>
                <a:cs typeface="Calibri"/>
                <a:sym typeface="Calibri"/>
              </a:defRPr>
            </a:lvl4pPr>
            <a:lvl5pPr indent="-292100" lvl="4" marL="2286000" marR="0" algn="l">
              <a:spcBef>
                <a:spcPts val="200"/>
              </a:spcBef>
              <a:spcAft>
                <a:spcPts val="0"/>
              </a:spcAft>
              <a:buClr>
                <a:schemeClr val="dk1"/>
              </a:buClr>
              <a:buSzPts val="1000"/>
              <a:buFont typeface="Arial"/>
              <a:buChar char="»"/>
              <a:defRPr b="0" i="0" sz="1000" u="none" cap="none" strike="noStrike">
                <a:solidFill>
                  <a:schemeClr val="dk1"/>
                </a:solidFill>
                <a:latin typeface="Calibri"/>
                <a:ea typeface="Calibri"/>
                <a:cs typeface="Calibri"/>
                <a:sym typeface="Calibri"/>
              </a:defRPr>
            </a:lvl5pPr>
            <a:lvl6pPr indent="-292100" lvl="5" marL="2743200" marR="0" algn="l">
              <a:spcBef>
                <a:spcPts val="200"/>
              </a:spcBef>
              <a:spcAft>
                <a:spcPts val="0"/>
              </a:spcAft>
              <a:buClr>
                <a:schemeClr val="dk1"/>
              </a:buClr>
              <a:buSzPts val="1000"/>
              <a:buFont typeface="Arial"/>
              <a:buChar char="•"/>
              <a:defRPr b="0" i="0" sz="1000" u="none" cap="none" strike="noStrike">
                <a:solidFill>
                  <a:schemeClr val="dk1"/>
                </a:solidFill>
                <a:latin typeface="Calibri"/>
                <a:ea typeface="Calibri"/>
                <a:cs typeface="Calibri"/>
                <a:sym typeface="Calibri"/>
              </a:defRPr>
            </a:lvl6pPr>
            <a:lvl7pPr indent="-292100" lvl="6" marL="3200400" marR="0" algn="l">
              <a:spcBef>
                <a:spcPts val="200"/>
              </a:spcBef>
              <a:spcAft>
                <a:spcPts val="0"/>
              </a:spcAft>
              <a:buClr>
                <a:schemeClr val="dk1"/>
              </a:buClr>
              <a:buSzPts val="1000"/>
              <a:buFont typeface="Arial"/>
              <a:buChar char="•"/>
              <a:defRPr b="0" i="0" sz="1000" u="none" cap="none" strike="noStrike">
                <a:solidFill>
                  <a:schemeClr val="dk1"/>
                </a:solidFill>
                <a:latin typeface="Calibri"/>
                <a:ea typeface="Calibri"/>
                <a:cs typeface="Calibri"/>
                <a:sym typeface="Calibri"/>
              </a:defRPr>
            </a:lvl7pPr>
            <a:lvl8pPr indent="-292100" lvl="7" marL="3657600" marR="0" algn="l">
              <a:spcBef>
                <a:spcPts val="200"/>
              </a:spcBef>
              <a:spcAft>
                <a:spcPts val="0"/>
              </a:spcAft>
              <a:buClr>
                <a:schemeClr val="dk1"/>
              </a:buClr>
              <a:buSzPts val="1000"/>
              <a:buFont typeface="Arial"/>
              <a:buChar char="•"/>
              <a:defRPr b="0" i="0" sz="1000" u="none" cap="none" strike="noStrike">
                <a:solidFill>
                  <a:schemeClr val="dk1"/>
                </a:solidFill>
                <a:latin typeface="Calibri"/>
                <a:ea typeface="Calibri"/>
                <a:cs typeface="Calibri"/>
                <a:sym typeface="Calibri"/>
              </a:defRPr>
            </a:lvl8pPr>
            <a:lvl9pPr indent="-292100" lvl="8" marL="4114800" marR="0" algn="l">
              <a:spcBef>
                <a:spcPts val="200"/>
              </a:spcBef>
              <a:spcAft>
                <a:spcPts val="0"/>
              </a:spcAft>
              <a:buClr>
                <a:schemeClr val="dk1"/>
              </a:buClr>
              <a:buSzPts val="1000"/>
              <a:buFont typeface="Arial"/>
              <a:buChar char="•"/>
              <a:defRPr b="0" i="0" sz="1000" u="none" cap="none" strike="noStrike">
                <a:solidFill>
                  <a:schemeClr val="dk1"/>
                </a:solidFill>
                <a:latin typeface="Calibri"/>
                <a:ea typeface="Calibri"/>
                <a:cs typeface="Calibri"/>
                <a:sym typeface="Calibri"/>
              </a:defRPr>
            </a:lvl9pPr>
          </a:lstStyle>
          <a:p/>
        </p:txBody>
      </p:sp>
      <p:sp>
        <p:nvSpPr>
          <p:cNvPr id="59" name="Google Shape;59;p14"/>
          <p:cNvSpPr txBox="1"/>
          <p:nvPr>
            <p:ph idx="10" type="dt"/>
          </p:nvPr>
        </p:nvSpPr>
        <p:spPr>
          <a:xfrm>
            <a:off x="228600" y="3178175"/>
            <a:ext cx="1066800" cy="182700"/>
          </a:xfrm>
          <a:prstGeom prst="rect">
            <a:avLst/>
          </a:prstGeom>
          <a:noFill/>
          <a:ln>
            <a:noFill/>
          </a:ln>
        </p:spPr>
        <p:txBody>
          <a:bodyPr anchorCtr="0" anchor="ctr" bIns="22850" lIns="45725" spcFirstLastPara="1" rIns="45725" wrap="square" tIns="22850">
            <a:noAutofit/>
          </a:bodyPr>
          <a:lstStyle>
            <a:lvl1pPr lvl="0" marR="0" algn="l">
              <a:spcBef>
                <a:spcPts val="0"/>
              </a:spcBef>
              <a:spcAft>
                <a:spcPts val="0"/>
              </a:spcAft>
              <a:buSzPts val="700"/>
              <a:buNone/>
              <a:defRPr b="0" i="0" sz="600" u="none" cap="none" strike="noStrike">
                <a:solidFill>
                  <a:srgbClr val="888888"/>
                </a:solidFill>
                <a:latin typeface="Calibri"/>
                <a:ea typeface="Calibri"/>
                <a:cs typeface="Calibri"/>
                <a:sym typeface="Calibri"/>
              </a:defRPr>
            </a:lvl1pPr>
            <a:lvl2pPr lvl="1" marR="0" algn="l">
              <a:spcBef>
                <a:spcPts val="0"/>
              </a:spcBef>
              <a:spcAft>
                <a:spcPts val="0"/>
              </a:spcAft>
              <a:buSzPts val="700"/>
              <a:buNone/>
              <a:defRPr b="0" i="0" sz="900" u="none" cap="none" strike="noStrike">
                <a:solidFill>
                  <a:schemeClr val="dk1"/>
                </a:solidFill>
                <a:latin typeface="Calibri"/>
                <a:ea typeface="Calibri"/>
                <a:cs typeface="Calibri"/>
                <a:sym typeface="Calibri"/>
              </a:defRPr>
            </a:lvl2pPr>
            <a:lvl3pPr lvl="2" marR="0" algn="l">
              <a:spcBef>
                <a:spcPts val="0"/>
              </a:spcBef>
              <a:spcAft>
                <a:spcPts val="0"/>
              </a:spcAft>
              <a:buSzPts val="700"/>
              <a:buNone/>
              <a:defRPr b="0" i="0" sz="900" u="none" cap="none" strike="noStrike">
                <a:solidFill>
                  <a:schemeClr val="dk1"/>
                </a:solidFill>
                <a:latin typeface="Calibri"/>
                <a:ea typeface="Calibri"/>
                <a:cs typeface="Calibri"/>
                <a:sym typeface="Calibri"/>
              </a:defRPr>
            </a:lvl3pPr>
            <a:lvl4pPr lvl="3" marR="0" algn="l">
              <a:spcBef>
                <a:spcPts val="0"/>
              </a:spcBef>
              <a:spcAft>
                <a:spcPts val="0"/>
              </a:spcAft>
              <a:buSzPts val="700"/>
              <a:buNone/>
              <a:defRPr b="0" i="0" sz="900" u="none" cap="none" strike="noStrike">
                <a:solidFill>
                  <a:schemeClr val="dk1"/>
                </a:solidFill>
                <a:latin typeface="Calibri"/>
                <a:ea typeface="Calibri"/>
                <a:cs typeface="Calibri"/>
                <a:sym typeface="Calibri"/>
              </a:defRPr>
            </a:lvl4pPr>
            <a:lvl5pPr lvl="4" marR="0" algn="l">
              <a:spcBef>
                <a:spcPts val="0"/>
              </a:spcBef>
              <a:spcAft>
                <a:spcPts val="0"/>
              </a:spcAft>
              <a:buSzPts val="700"/>
              <a:buNone/>
              <a:defRPr b="0" i="0" sz="900" u="none" cap="none" strike="noStrike">
                <a:solidFill>
                  <a:schemeClr val="dk1"/>
                </a:solidFill>
                <a:latin typeface="Calibri"/>
                <a:ea typeface="Calibri"/>
                <a:cs typeface="Calibri"/>
                <a:sym typeface="Calibri"/>
              </a:defRPr>
            </a:lvl5pPr>
            <a:lvl6pPr lvl="5" marR="0" algn="l">
              <a:spcBef>
                <a:spcPts val="0"/>
              </a:spcBef>
              <a:spcAft>
                <a:spcPts val="0"/>
              </a:spcAft>
              <a:buSzPts val="700"/>
              <a:buNone/>
              <a:defRPr b="0" i="0" sz="900" u="none" cap="none" strike="noStrike">
                <a:solidFill>
                  <a:schemeClr val="dk1"/>
                </a:solidFill>
                <a:latin typeface="Calibri"/>
                <a:ea typeface="Calibri"/>
                <a:cs typeface="Calibri"/>
                <a:sym typeface="Calibri"/>
              </a:defRPr>
            </a:lvl6pPr>
            <a:lvl7pPr lvl="6" marR="0" algn="l">
              <a:spcBef>
                <a:spcPts val="0"/>
              </a:spcBef>
              <a:spcAft>
                <a:spcPts val="0"/>
              </a:spcAft>
              <a:buSzPts val="700"/>
              <a:buNone/>
              <a:defRPr b="0" i="0" sz="900" u="none" cap="none" strike="noStrike">
                <a:solidFill>
                  <a:schemeClr val="dk1"/>
                </a:solidFill>
                <a:latin typeface="Calibri"/>
                <a:ea typeface="Calibri"/>
                <a:cs typeface="Calibri"/>
                <a:sym typeface="Calibri"/>
              </a:defRPr>
            </a:lvl7pPr>
            <a:lvl8pPr lvl="7" marR="0" algn="l">
              <a:spcBef>
                <a:spcPts val="0"/>
              </a:spcBef>
              <a:spcAft>
                <a:spcPts val="0"/>
              </a:spcAft>
              <a:buSzPts val="700"/>
              <a:buNone/>
              <a:defRPr b="0" i="0" sz="900" u="none" cap="none" strike="noStrike">
                <a:solidFill>
                  <a:schemeClr val="dk1"/>
                </a:solidFill>
                <a:latin typeface="Calibri"/>
                <a:ea typeface="Calibri"/>
                <a:cs typeface="Calibri"/>
                <a:sym typeface="Calibri"/>
              </a:defRPr>
            </a:lvl8pPr>
            <a:lvl9pPr lvl="8" marR="0" algn="l">
              <a:spcBef>
                <a:spcPts val="0"/>
              </a:spcBef>
              <a:spcAft>
                <a:spcPts val="0"/>
              </a:spcAft>
              <a:buSzPts val="700"/>
              <a:buNone/>
              <a:defRPr b="0" i="0" sz="900" u="none" cap="none" strike="noStrike">
                <a:solidFill>
                  <a:schemeClr val="dk1"/>
                </a:solidFill>
                <a:latin typeface="Calibri"/>
                <a:ea typeface="Calibri"/>
                <a:cs typeface="Calibri"/>
                <a:sym typeface="Calibri"/>
              </a:defRPr>
            </a:lvl9pPr>
          </a:lstStyle>
          <a:p/>
        </p:txBody>
      </p:sp>
      <p:sp>
        <p:nvSpPr>
          <p:cNvPr id="60" name="Google Shape;60;p14"/>
          <p:cNvSpPr txBox="1"/>
          <p:nvPr>
            <p:ph idx="11" type="ftr"/>
          </p:nvPr>
        </p:nvSpPr>
        <p:spPr>
          <a:xfrm>
            <a:off x="1562100" y="3178175"/>
            <a:ext cx="1447800" cy="182700"/>
          </a:xfrm>
          <a:prstGeom prst="rect">
            <a:avLst/>
          </a:prstGeom>
          <a:noFill/>
          <a:ln>
            <a:noFill/>
          </a:ln>
        </p:spPr>
        <p:txBody>
          <a:bodyPr anchorCtr="0" anchor="ctr" bIns="22850" lIns="45725" spcFirstLastPara="1" rIns="45725" wrap="square" tIns="22850">
            <a:noAutofit/>
          </a:bodyPr>
          <a:lstStyle>
            <a:lvl1pPr lvl="0" marR="0" algn="ctr">
              <a:spcBef>
                <a:spcPts val="0"/>
              </a:spcBef>
              <a:spcAft>
                <a:spcPts val="0"/>
              </a:spcAft>
              <a:buSzPts val="700"/>
              <a:buNone/>
              <a:defRPr b="0" i="0" sz="600" u="none" cap="none" strike="noStrike">
                <a:solidFill>
                  <a:srgbClr val="888888"/>
                </a:solidFill>
                <a:latin typeface="Calibri"/>
                <a:ea typeface="Calibri"/>
                <a:cs typeface="Calibri"/>
                <a:sym typeface="Calibri"/>
              </a:defRPr>
            </a:lvl1pPr>
            <a:lvl2pPr lvl="1" marR="0" algn="l">
              <a:spcBef>
                <a:spcPts val="0"/>
              </a:spcBef>
              <a:spcAft>
                <a:spcPts val="0"/>
              </a:spcAft>
              <a:buSzPts val="700"/>
              <a:buNone/>
              <a:defRPr b="0" i="0" sz="900" u="none" cap="none" strike="noStrike">
                <a:solidFill>
                  <a:schemeClr val="dk1"/>
                </a:solidFill>
                <a:latin typeface="Calibri"/>
                <a:ea typeface="Calibri"/>
                <a:cs typeface="Calibri"/>
                <a:sym typeface="Calibri"/>
              </a:defRPr>
            </a:lvl2pPr>
            <a:lvl3pPr lvl="2" marR="0" algn="l">
              <a:spcBef>
                <a:spcPts val="0"/>
              </a:spcBef>
              <a:spcAft>
                <a:spcPts val="0"/>
              </a:spcAft>
              <a:buSzPts val="700"/>
              <a:buNone/>
              <a:defRPr b="0" i="0" sz="900" u="none" cap="none" strike="noStrike">
                <a:solidFill>
                  <a:schemeClr val="dk1"/>
                </a:solidFill>
                <a:latin typeface="Calibri"/>
                <a:ea typeface="Calibri"/>
                <a:cs typeface="Calibri"/>
                <a:sym typeface="Calibri"/>
              </a:defRPr>
            </a:lvl3pPr>
            <a:lvl4pPr lvl="3" marR="0" algn="l">
              <a:spcBef>
                <a:spcPts val="0"/>
              </a:spcBef>
              <a:spcAft>
                <a:spcPts val="0"/>
              </a:spcAft>
              <a:buSzPts val="700"/>
              <a:buNone/>
              <a:defRPr b="0" i="0" sz="900" u="none" cap="none" strike="noStrike">
                <a:solidFill>
                  <a:schemeClr val="dk1"/>
                </a:solidFill>
                <a:latin typeface="Calibri"/>
                <a:ea typeface="Calibri"/>
                <a:cs typeface="Calibri"/>
                <a:sym typeface="Calibri"/>
              </a:defRPr>
            </a:lvl4pPr>
            <a:lvl5pPr lvl="4" marR="0" algn="l">
              <a:spcBef>
                <a:spcPts val="0"/>
              </a:spcBef>
              <a:spcAft>
                <a:spcPts val="0"/>
              </a:spcAft>
              <a:buSzPts val="700"/>
              <a:buNone/>
              <a:defRPr b="0" i="0" sz="900" u="none" cap="none" strike="noStrike">
                <a:solidFill>
                  <a:schemeClr val="dk1"/>
                </a:solidFill>
                <a:latin typeface="Calibri"/>
                <a:ea typeface="Calibri"/>
                <a:cs typeface="Calibri"/>
                <a:sym typeface="Calibri"/>
              </a:defRPr>
            </a:lvl5pPr>
            <a:lvl6pPr lvl="5" marR="0" algn="l">
              <a:spcBef>
                <a:spcPts val="0"/>
              </a:spcBef>
              <a:spcAft>
                <a:spcPts val="0"/>
              </a:spcAft>
              <a:buSzPts val="700"/>
              <a:buNone/>
              <a:defRPr b="0" i="0" sz="900" u="none" cap="none" strike="noStrike">
                <a:solidFill>
                  <a:schemeClr val="dk1"/>
                </a:solidFill>
                <a:latin typeface="Calibri"/>
                <a:ea typeface="Calibri"/>
                <a:cs typeface="Calibri"/>
                <a:sym typeface="Calibri"/>
              </a:defRPr>
            </a:lvl6pPr>
            <a:lvl7pPr lvl="6" marR="0" algn="l">
              <a:spcBef>
                <a:spcPts val="0"/>
              </a:spcBef>
              <a:spcAft>
                <a:spcPts val="0"/>
              </a:spcAft>
              <a:buSzPts val="700"/>
              <a:buNone/>
              <a:defRPr b="0" i="0" sz="900" u="none" cap="none" strike="noStrike">
                <a:solidFill>
                  <a:schemeClr val="dk1"/>
                </a:solidFill>
                <a:latin typeface="Calibri"/>
                <a:ea typeface="Calibri"/>
                <a:cs typeface="Calibri"/>
                <a:sym typeface="Calibri"/>
              </a:defRPr>
            </a:lvl7pPr>
            <a:lvl8pPr lvl="7" marR="0" algn="l">
              <a:spcBef>
                <a:spcPts val="0"/>
              </a:spcBef>
              <a:spcAft>
                <a:spcPts val="0"/>
              </a:spcAft>
              <a:buSzPts val="700"/>
              <a:buNone/>
              <a:defRPr b="0" i="0" sz="900" u="none" cap="none" strike="noStrike">
                <a:solidFill>
                  <a:schemeClr val="dk1"/>
                </a:solidFill>
                <a:latin typeface="Calibri"/>
                <a:ea typeface="Calibri"/>
                <a:cs typeface="Calibri"/>
                <a:sym typeface="Calibri"/>
              </a:defRPr>
            </a:lvl8pPr>
            <a:lvl9pPr lvl="8" marR="0" algn="l">
              <a:spcBef>
                <a:spcPts val="0"/>
              </a:spcBef>
              <a:spcAft>
                <a:spcPts val="0"/>
              </a:spcAft>
              <a:buSzPts val="700"/>
              <a:buNone/>
              <a:defRPr b="0" i="0" sz="900" u="none" cap="none" strike="noStrike">
                <a:solidFill>
                  <a:schemeClr val="dk1"/>
                </a:solidFill>
                <a:latin typeface="Calibri"/>
                <a:ea typeface="Calibri"/>
                <a:cs typeface="Calibri"/>
                <a:sym typeface="Calibri"/>
              </a:defRPr>
            </a:lvl9pPr>
          </a:lstStyle>
          <a:p/>
        </p:txBody>
      </p:sp>
      <p:sp>
        <p:nvSpPr>
          <p:cNvPr id="61" name="Google Shape;61;p14"/>
          <p:cNvSpPr txBox="1"/>
          <p:nvPr>
            <p:ph idx="12" type="sldNum"/>
          </p:nvPr>
        </p:nvSpPr>
        <p:spPr>
          <a:xfrm>
            <a:off x="3276600" y="3178175"/>
            <a:ext cx="1066800" cy="182700"/>
          </a:xfrm>
          <a:prstGeom prst="rect">
            <a:avLst/>
          </a:prstGeom>
          <a:noFill/>
          <a:ln>
            <a:noFill/>
          </a:ln>
        </p:spPr>
        <p:txBody>
          <a:bodyPr anchorCtr="0" anchor="ctr" bIns="22850" lIns="45725" spcFirstLastPara="1" rIns="45725" wrap="square" tIns="22850">
            <a:noAutofit/>
          </a:bodyPr>
          <a:lstStyle>
            <a:lvl1pPr indent="0" lvl="0" marL="0" marR="0" algn="r">
              <a:spcBef>
                <a:spcPts val="0"/>
              </a:spcBef>
              <a:buNone/>
              <a:defRPr b="0" i="0" sz="600" u="none" cap="none" strike="noStrike">
                <a:solidFill>
                  <a:srgbClr val="888888"/>
                </a:solidFill>
                <a:latin typeface="Calibri"/>
                <a:ea typeface="Calibri"/>
                <a:cs typeface="Calibri"/>
                <a:sym typeface="Calibri"/>
              </a:defRPr>
            </a:lvl1pPr>
            <a:lvl2pPr indent="0" lvl="1" marL="0" marR="0" algn="r">
              <a:spcBef>
                <a:spcPts val="0"/>
              </a:spcBef>
              <a:buNone/>
              <a:defRPr b="0" i="0" sz="600" u="none" cap="none" strike="noStrike">
                <a:solidFill>
                  <a:srgbClr val="888888"/>
                </a:solidFill>
                <a:latin typeface="Calibri"/>
                <a:ea typeface="Calibri"/>
                <a:cs typeface="Calibri"/>
                <a:sym typeface="Calibri"/>
              </a:defRPr>
            </a:lvl2pPr>
            <a:lvl3pPr indent="0" lvl="2" marL="0" marR="0" algn="r">
              <a:spcBef>
                <a:spcPts val="0"/>
              </a:spcBef>
              <a:buNone/>
              <a:defRPr b="0" i="0" sz="600" u="none" cap="none" strike="noStrike">
                <a:solidFill>
                  <a:srgbClr val="888888"/>
                </a:solidFill>
                <a:latin typeface="Calibri"/>
                <a:ea typeface="Calibri"/>
                <a:cs typeface="Calibri"/>
                <a:sym typeface="Calibri"/>
              </a:defRPr>
            </a:lvl3pPr>
            <a:lvl4pPr indent="0" lvl="3" marL="0" marR="0" algn="r">
              <a:spcBef>
                <a:spcPts val="0"/>
              </a:spcBef>
              <a:buNone/>
              <a:defRPr b="0" i="0" sz="600" u="none" cap="none" strike="noStrike">
                <a:solidFill>
                  <a:srgbClr val="888888"/>
                </a:solidFill>
                <a:latin typeface="Calibri"/>
                <a:ea typeface="Calibri"/>
                <a:cs typeface="Calibri"/>
                <a:sym typeface="Calibri"/>
              </a:defRPr>
            </a:lvl4pPr>
            <a:lvl5pPr indent="0" lvl="4" marL="0" marR="0" algn="r">
              <a:spcBef>
                <a:spcPts val="0"/>
              </a:spcBef>
              <a:buNone/>
              <a:defRPr b="0" i="0" sz="600" u="none" cap="none" strike="noStrike">
                <a:solidFill>
                  <a:srgbClr val="888888"/>
                </a:solidFill>
                <a:latin typeface="Calibri"/>
                <a:ea typeface="Calibri"/>
                <a:cs typeface="Calibri"/>
                <a:sym typeface="Calibri"/>
              </a:defRPr>
            </a:lvl5pPr>
            <a:lvl6pPr indent="0" lvl="5" marL="0" marR="0" algn="r">
              <a:spcBef>
                <a:spcPts val="0"/>
              </a:spcBef>
              <a:buNone/>
              <a:defRPr b="0" i="0" sz="600" u="none" cap="none" strike="noStrike">
                <a:solidFill>
                  <a:srgbClr val="888888"/>
                </a:solidFill>
                <a:latin typeface="Calibri"/>
                <a:ea typeface="Calibri"/>
                <a:cs typeface="Calibri"/>
                <a:sym typeface="Calibri"/>
              </a:defRPr>
            </a:lvl6pPr>
            <a:lvl7pPr indent="0" lvl="6" marL="0" marR="0" algn="r">
              <a:spcBef>
                <a:spcPts val="0"/>
              </a:spcBef>
              <a:buNone/>
              <a:defRPr b="0" i="0" sz="600" u="none" cap="none" strike="noStrike">
                <a:solidFill>
                  <a:srgbClr val="888888"/>
                </a:solidFill>
                <a:latin typeface="Calibri"/>
                <a:ea typeface="Calibri"/>
                <a:cs typeface="Calibri"/>
                <a:sym typeface="Calibri"/>
              </a:defRPr>
            </a:lvl7pPr>
            <a:lvl8pPr indent="0" lvl="7" marL="0" marR="0" algn="r">
              <a:spcBef>
                <a:spcPts val="0"/>
              </a:spcBef>
              <a:buNone/>
              <a:defRPr b="0" i="0" sz="600" u="none" cap="none" strike="noStrike">
                <a:solidFill>
                  <a:srgbClr val="888888"/>
                </a:solidFill>
                <a:latin typeface="Calibri"/>
                <a:ea typeface="Calibri"/>
                <a:cs typeface="Calibri"/>
                <a:sym typeface="Calibri"/>
              </a:defRPr>
            </a:lvl8pPr>
            <a:lvl9pPr indent="0" lvl="8" marL="0" marR="0" algn="r">
              <a:spcBef>
                <a:spcPts val="0"/>
              </a:spcBef>
              <a:buNone/>
              <a:defRPr b="0" i="0" sz="6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60" r:id="rId1"/>
    <p:sldLayoutId id="2147483661" r:id="rId2"/>
    <p:sldLayoutId id="2147483662" r:id="rId3"/>
    <p:sldLayoutId id="2147483663" r:id="rId4"/>
    <p:sldLayoutId id="2147483664" r:id="rId5"/>
    <p:sldLayoutId id="2147483665" r:id="rId6"/>
    <p:sldLayoutId id="2147483666" r:id="rId7"/>
    <p:sldLayoutId id="2147483667" r:id="rId8"/>
    <p:sldLayoutId id="2147483668" r:id="rId9"/>
    <p:sldLayoutId id="2147483669" r:id="rId10"/>
    <p:sldLayoutId id="2147483670"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xml"/><Relationship Id="rId3" Type="http://schemas.openxmlformats.org/officeDocument/2006/relationships/image" Target="../media/image2.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xml"/><Relationship Id="rId3" Type="http://schemas.openxmlformats.org/officeDocument/2006/relationships/image" Target="../media/image6.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3.xml"/><Relationship Id="rId3" Type="http://schemas.openxmlformats.org/officeDocument/2006/relationships/image" Target="../media/image4.png"/><Relationship Id="rId4" Type="http://schemas.openxmlformats.org/officeDocument/2006/relationships/image" Target="../media/image11.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xml"/><Relationship Id="rId3" Type="http://schemas.openxmlformats.org/officeDocument/2006/relationships/image" Target="../media/image9.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xml"/><Relationship Id="rId3" Type="http://schemas.openxmlformats.org/officeDocument/2006/relationships/image" Target="../media/image10.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xml"/><Relationship Id="rId3" Type="http://schemas.openxmlformats.org/officeDocument/2006/relationships/image" Target="../media/image12.png"/><Relationship Id="rId4" Type="http://schemas.openxmlformats.org/officeDocument/2006/relationships/hyperlink" Target="https://creativecommons.org/licenses/by-sa/3.0/deed.en" TargetMode="Externa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xml"/><Relationship Id="rId3" Type="http://schemas.openxmlformats.org/officeDocument/2006/relationships/image" Target="../media/image8.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xml"/><Relationship Id="rId3" Type="http://schemas.openxmlformats.org/officeDocument/2006/relationships/image" Target="../media/image7.png"/><Relationship Id="rId4" Type="http://schemas.openxmlformats.org/officeDocument/2006/relationships/hyperlink" Target="https://native-land.ca/" TargetMode="Externa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9.xml"/><Relationship Id="rId3" Type="http://schemas.openxmlformats.org/officeDocument/2006/relationships/image" Target="../media/image13.jp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4" name="Shape 134"/>
        <p:cNvGrpSpPr/>
        <p:nvPr/>
      </p:nvGrpSpPr>
      <p:grpSpPr>
        <a:xfrm>
          <a:off x="0" y="0"/>
          <a:ext cx="0" cy="0"/>
          <a:chOff x="0" y="0"/>
          <a:chExt cx="0" cy="0"/>
        </a:xfrm>
      </p:grpSpPr>
      <p:grpSp>
        <p:nvGrpSpPr>
          <p:cNvPr id="135" name="Google Shape;135;p26"/>
          <p:cNvGrpSpPr/>
          <p:nvPr/>
        </p:nvGrpSpPr>
        <p:grpSpPr>
          <a:xfrm>
            <a:off x="-15535" y="-90413"/>
            <a:ext cx="2119669" cy="5233992"/>
            <a:chOff x="0" y="-241102"/>
            <a:chExt cx="5652450" cy="13957313"/>
          </a:xfrm>
        </p:grpSpPr>
        <p:grpSp>
          <p:nvGrpSpPr>
            <p:cNvPr id="136" name="Google Shape;136;p26"/>
            <p:cNvGrpSpPr/>
            <p:nvPr/>
          </p:nvGrpSpPr>
          <p:grpSpPr>
            <a:xfrm>
              <a:off x="2826056" y="-241102"/>
              <a:ext cx="2826394" cy="13957313"/>
              <a:chOff x="0" y="-47625"/>
              <a:chExt cx="558300" cy="2757000"/>
            </a:xfrm>
          </p:grpSpPr>
          <p:sp>
            <p:nvSpPr>
              <p:cNvPr id="137" name="Google Shape;137;p26"/>
              <p:cNvSpPr/>
              <p:nvPr/>
            </p:nvSpPr>
            <p:spPr>
              <a:xfrm>
                <a:off x="0" y="0"/>
                <a:ext cx="558233" cy="2709333"/>
              </a:xfrm>
              <a:custGeom>
                <a:rect b="b" l="l" r="r" t="t"/>
                <a:pathLst>
                  <a:path extrusionOk="0" h="2709333" w="558233">
                    <a:moveTo>
                      <a:pt x="0" y="0"/>
                    </a:moveTo>
                    <a:lnTo>
                      <a:pt x="558233" y="0"/>
                    </a:lnTo>
                    <a:lnTo>
                      <a:pt x="558233" y="2709333"/>
                    </a:lnTo>
                    <a:lnTo>
                      <a:pt x="0" y="2709333"/>
                    </a:lnTo>
                    <a:close/>
                  </a:path>
                </a:pathLst>
              </a:custGeom>
              <a:solidFill>
                <a:srgbClr val="231F20"/>
              </a:solidFill>
              <a:ln>
                <a:noFill/>
              </a:ln>
            </p:spPr>
          </p:sp>
          <p:sp>
            <p:nvSpPr>
              <p:cNvPr id="138" name="Google Shape;138;p26"/>
              <p:cNvSpPr txBox="1"/>
              <p:nvPr/>
            </p:nvSpPr>
            <p:spPr>
              <a:xfrm>
                <a:off x="0" y="-47625"/>
                <a:ext cx="558300" cy="27570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grpSp>
          <p:nvGrpSpPr>
            <p:cNvPr id="139" name="Google Shape;139;p26"/>
            <p:cNvGrpSpPr/>
            <p:nvPr/>
          </p:nvGrpSpPr>
          <p:grpSpPr>
            <a:xfrm>
              <a:off x="1413028" y="-241102"/>
              <a:ext cx="2826394" cy="13957313"/>
              <a:chOff x="0" y="-47625"/>
              <a:chExt cx="558300" cy="2757000"/>
            </a:xfrm>
          </p:grpSpPr>
          <p:sp>
            <p:nvSpPr>
              <p:cNvPr id="140" name="Google Shape;140;p26"/>
              <p:cNvSpPr/>
              <p:nvPr/>
            </p:nvSpPr>
            <p:spPr>
              <a:xfrm>
                <a:off x="0" y="0"/>
                <a:ext cx="558233" cy="2709333"/>
              </a:xfrm>
              <a:custGeom>
                <a:rect b="b" l="l" r="r" t="t"/>
                <a:pathLst>
                  <a:path extrusionOk="0" h="2709333" w="558233">
                    <a:moveTo>
                      <a:pt x="0" y="0"/>
                    </a:moveTo>
                    <a:lnTo>
                      <a:pt x="558233" y="0"/>
                    </a:lnTo>
                    <a:lnTo>
                      <a:pt x="558233" y="2709333"/>
                    </a:lnTo>
                    <a:lnTo>
                      <a:pt x="0" y="2709333"/>
                    </a:lnTo>
                    <a:close/>
                  </a:path>
                </a:pathLst>
              </a:custGeom>
              <a:solidFill>
                <a:srgbClr val="38E0A4"/>
              </a:solidFill>
              <a:ln>
                <a:noFill/>
              </a:ln>
            </p:spPr>
          </p:sp>
          <p:sp>
            <p:nvSpPr>
              <p:cNvPr id="141" name="Google Shape;141;p26"/>
              <p:cNvSpPr txBox="1"/>
              <p:nvPr/>
            </p:nvSpPr>
            <p:spPr>
              <a:xfrm>
                <a:off x="0" y="-47625"/>
                <a:ext cx="558300" cy="27570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grpSp>
          <p:nvGrpSpPr>
            <p:cNvPr id="142" name="Google Shape;142;p26"/>
            <p:cNvGrpSpPr/>
            <p:nvPr/>
          </p:nvGrpSpPr>
          <p:grpSpPr>
            <a:xfrm>
              <a:off x="0" y="-241102"/>
              <a:ext cx="2826394" cy="13957313"/>
              <a:chOff x="0" y="-47625"/>
              <a:chExt cx="558300" cy="2757000"/>
            </a:xfrm>
          </p:grpSpPr>
          <p:sp>
            <p:nvSpPr>
              <p:cNvPr id="143" name="Google Shape;143;p26"/>
              <p:cNvSpPr/>
              <p:nvPr/>
            </p:nvSpPr>
            <p:spPr>
              <a:xfrm>
                <a:off x="0" y="0"/>
                <a:ext cx="558233" cy="2709333"/>
              </a:xfrm>
              <a:custGeom>
                <a:rect b="b" l="l" r="r" t="t"/>
                <a:pathLst>
                  <a:path extrusionOk="0" h="2709333" w="558233">
                    <a:moveTo>
                      <a:pt x="0" y="0"/>
                    </a:moveTo>
                    <a:lnTo>
                      <a:pt x="558233" y="0"/>
                    </a:lnTo>
                    <a:lnTo>
                      <a:pt x="558233" y="2709333"/>
                    </a:lnTo>
                    <a:lnTo>
                      <a:pt x="0" y="2709333"/>
                    </a:lnTo>
                    <a:close/>
                  </a:path>
                </a:pathLst>
              </a:custGeom>
              <a:solidFill>
                <a:srgbClr val="6484F3"/>
              </a:solidFill>
              <a:ln>
                <a:noFill/>
              </a:ln>
            </p:spPr>
          </p:sp>
          <p:sp>
            <p:nvSpPr>
              <p:cNvPr id="144" name="Google Shape;144;p26"/>
              <p:cNvSpPr txBox="1"/>
              <p:nvPr/>
            </p:nvSpPr>
            <p:spPr>
              <a:xfrm>
                <a:off x="0" y="-47625"/>
                <a:ext cx="558300" cy="27570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grpSp>
      <p:sp>
        <p:nvSpPr>
          <p:cNvPr id="145" name="Google Shape;145;p26"/>
          <p:cNvSpPr txBox="1"/>
          <p:nvPr/>
        </p:nvSpPr>
        <p:spPr>
          <a:xfrm>
            <a:off x="2103994" y="1568177"/>
            <a:ext cx="7040100" cy="129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Clr>
                <a:schemeClr val="dk1"/>
              </a:buClr>
              <a:buFont typeface="Arial"/>
              <a:buNone/>
            </a:pPr>
            <a:r>
              <a:rPr b="1" lang="en" sz="4200">
                <a:solidFill>
                  <a:srgbClr val="231F20"/>
                </a:solidFill>
                <a:latin typeface="Halant"/>
                <a:ea typeface="Halant"/>
                <a:cs typeface="Halant"/>
                <a:sym typeface="Halant"/>
              </a:rPr>
              <a:t>Maps as Arguments</a:t>
            </a:r>
            <a:endParaRPr b="1" sz="4200">
              <a:solidFill>
                <a:srgbClr val="231F20"/>
              </a:solidFill>
              <a:latin typeface="Halant"/>
              <a:ea typeface="Halant"/>
              <a:cs typeface="Halant"/>
              <a:sym typeface="Halant"/>
            </a:endParaRPr>
          </a:p>
          <a:p>
            <a:pPr indent="0" lvl="0" marL="0" rtl="0" algn="ctr">
              <a:spcBef>
                <a:spcPts val="0"/>
              </a:spcBef>
              <a:spcAft>
                <a:spcPts val="0"/>
              </a:spcAft>
              <a:buNone/>
            </a:pPr>
            <a:r>
              <a:rPr b="1" lang="en" sz="4200">
                <a:solidFill>
                  <a:srgbClr val="231F20"/>
                </a:solidFill>
                <a:latin typeface="Halant"/>
                <a:ea typeface="Halant"/>
                <a:cs typeface="Halant"/>
                <a:sym typeface="Halant"/>
              </a:rPr>
              <a:t>GALLERY WALK</a:t>
            </a:r>
            <a:endParaRPr b="1" sz="5200">
              <a:solidFill>
                <a:srgbClr val="231F20"/>
              </a:solidFill>
              <a:latin typeface="Halant"/>
              <a:ea typeface="Halant"/>
              <a:cs typeface="Halant"/>
              <a:sym typeface="Halant"/>
            </a:endParaRPr>
          </a:p>
        </p:txBody>
      </p:sp>
      <p:sp>
        <p:nvSpPr>
          <p:cNvPr id="146" name="Google Shape;146;p26"/>
          <p:cNvSpPr/>
          <p:nvPr/>
        </p:nvSpPr>
        <p:spPr>
          <a:xfrm>
            <a:off x="6323449" y="-105096"/>
            <a:ext cx="3657600" cy="1238892"/>
          </a:xfrm>
          <a:custGeom>
            <a:rect b="b" l="l" r="r" t="t"/>
            <a:pathLst>
              <a:path extrusionOk="0" h="2477783" w="7315200">
                <a:moveTo>
                  <a:pt x="0" y="0"/>
                </a:moveTo>
                <a:lnTo>
                  <a:pt x="7315200" y="0"/>
                </a:lnTo>
                <a:lnTo>
                  <a:pt x="7315200" y="2477784"/>
                </a:lnTo>
                <a:lnTo>
                  <a:pt x="0" y="2477784"/>
                </a:lnTo>
                <a:lnTo>
                  <a:pt x="0" y="0"/>
                </a:lnTo>
                <a:close/>
              </a:path>
            </a:pathLst>
          </a:custGeom>
          <a:blipFill rotWithShape="1">
            <a:blip r:embed="rId3">
              <a:alphaModFix/>
            </a:blip>
            <a:stretch>
              <a:fillRect b="0" l="0" r="0" t="0"/>
            </a:stretch>
          </a:blipFill>
          <a:ln>
            <a:noFill/>
          </a:ln>
        </p:spPr>
      </p:sp>
      <p:sp>
        <p:nvSpPr>
          <p:cNvPr id="147" name="Google Shape;147;p26"/>
          <p:cNvSpPr txBox="1"/>
          <p:nvPr/>
        </p:nvSpPr>
        <p:spPr>
          <a:xfrm>
            <a:off x="2333551" y="3182779"/>
            <a:ext cx="6312600" cy="4002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0" i="0" lang="en" sz="2600" u="none" cap="none" strike="noStrike">
                <a:solidFill>
                  <a:srgbClr val="231F20"/>
                </a:solidFill>
                <a:latin typeface="Inter"/>
                <a:ea typeface="Inter"/>
                <a:cs typeface="Inter"/>
                <a:sym typeface="Inter"/>
              </a:rPr>
              <a:t>Unit </a:t>
            </a:r>
            <a:r>
              <a:rPr lang="en" sz="2600">
                <a:solidFill>
                  <a:srgbClr val="231F20"/>
                </a:solidFill>
                <a:latin typeface="Inter"/>
                <a:ea typeface="Inter"/>
                <a:cs typeface="Inter"/>
                <a:sym typeface="Inter"/>
              </a:rPr>
              <a:t>1</a:t>
            </a:r>
            <a:r>
              <a:rPr lang="en" sz="2600">
                <a:solidFill>
                  <a:srgbClr val="231F20"/>
                </a:solidFill>
                <a:latin typeface="Inter"/>
                <a:ea typeface="Inter"/>
                <a:cs typeface="Inter"/>
                <a:sym typeface="Inter"/>
              </a:rPr>
              <a:t>:</a:t>
            </a:r>
            <a:r>
              <a:rPr b="0" i="0" lang="en" sz="2600" u="none" cap="none" strike="noStrike">
                <a:solidFill>
                  <a:srgbClr val="231F20"/>
                </a:solidFill>
                <a:latin typeface="Inter"/>
                <a:ea typeface="Inter"/>
                <a:cs typeface="Inter"/>
                <a:sym typeface="Inter"/>
              </a:rPr>
              <a:t> </a:t>
            </a:r>
            <a:r>
              <a:rPr lang="en" sz="2600">
                <a:solidFill>
                  <a:srgbClr val="231F20"/>
                </a:solidFill>
                <a:latin typeface="Inter"/>
                <a:ea typeface="Inter"/>
                <a:cs typeface="Inter"/>
                <a:sym typeface="Inter"/>
              </a:rPr>
              <a:t>Foundational Methodology</a:t>
            </a:r>
            <a:endParaRPr sz="2600"/>
          </a:p>
        </p:txBody>
      </p:sp>
      <p:sp>
        <p:nvSpPr>
          <p:cNvPr id="148" name="Google Shape;148;p26"/>
          <p:cNvSpPr/>
          <p:nvPr/>
        </p:nvSpPr>
        <p:spPr>
          <a:xfrm>
            <a:off x="5559048" y="4629150"/>
            <a:ext cx="3657600" cy="1238892"/>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sp>
        <p:nvSpPr>
          <p:cNvPr id="149" name="Google Shape;149;p26"/>
          <p:cNvSpPr txBox="1"/>
          <p:nvPr/>
        </p:nvSpPr>
        <p:spPr>
          <a:xfrm rot="-5400000">
            <a:off x="-1411564" y="2502177"/>
            <a:ext cx="3441000" cy="2154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 sz="1400" u="none" cap="none" strike="noStrike">
                <a:solidFill>
                  <a:srgbClr val="231F20"/>
                </a:solidFill>
                <a:latin typeface="Halant"/>
                <a:ea typeface="Halant"/>
                <a:cs typeface="Halant"/>
                <a:sym typeface="Halant"/>
              </a:rPr>
              <a:t>© Thinking Nation </a:t>
            </a:r>
            <a:r>
              <a:rPr b="1" lang="en" sz="1400">
                <a:solidFill>
                  <a:srgbClr val="231F20"/>
                </a:solidFill>
                <a:latin typeface="Halant"/>
                <a:ea typeface="Halant"/>
                <a:cs typeface="Halant"/>
                <a:sym typeface="Halant"/>
              </a:rPr>
              <a:t>2025</a:t>
            </a:r>
            <a:endParaRPr sz="700"/>
          </a:p>
        </p:txBody>
      </p:sp>
      <p:cxnSp>
        <p:nvCxnSpPr>
          <p:cNvPr id="150" name="Google Shape;150;p26"/>
          <p:cNvCxnSpPr/>
          <p:nvPr/>
        </p:nvCxnSpPr>
        <p:spPr>
          <a:xfrm rot="10800000">
            <a:off x="324267" y="-14234"/>
            <a:ext cx="2700" cy="1498800"/>
          </a:xfrm>
          <a:prstGeom prst="straightConnector1">
            <a:avLst/>
          </a:prstGeom>
          <a:noFill/>
          <a:ln cap="flat" cmpd="sng" w="114300">
            <a:solidFill>
              <a:srgbClr val="000000"/>
            </a:solidFill>
            <a:prstDash val="solid"/>
            <a:round/>
            <a:headEnd len="sm" w="sm" type="none"/>
            <a:tailEnd len="sm" w="sm" type="none"/>
          </a:ln>
        </p:spPr>
      </p:cxnSp>
      <p:cxnSp>
        <p:nvCxnSpPr>
          <p:cNvPr id="151" name="Google Shape;151;p26"/>
          <p:cNvCxnSpPr/>
          <p:nvPr/>
        </p:nvCxnSpPr>
        <p:spPr>
          <a:xfrm rot="10800000">
            <a:off x="321947" y="3682749"/>
            <a:ext cx="2700" cy="1498800"/>
          </a:xfrm>
          <a:prstGeom prst="straightConnector1">
            <a:avLst/>
          </a:prstGeom>
          <a:noFill/>
          <a:ln cap="flat" cmpd="sng" w="114300">
            <a:solidFill>
              <a:srgbClr val="000000"/>
            </a:solidFill>
            <a:prstDash val="solid"/>
            <a:round/>
            <a:headEnd len="sm" w="sm" type="none"/>
            <a:tailEnd len="sm" w="sm" type="none"/>
          </a:ln>
        </p:spPr>
      </p:cxn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5" name="Shape 155"/>
        <p:cNvGrpSpPr/>
        <p:nvPr/>
      </p:nvGrpSpPr>
      <p:grpSpPr>
        <a:xfrm>
          <a:off x="0" y="0"/>
          <a:ext cx="0" cy="0"/>
          <a:chOff x="0" y="0"/>
          <a:chExt cx="0" cy="0"/>
        </a:xfrm>
      </p:grpSpPr>
      <p:sp>
        <p:nvSpPr>
          <p:cNvPr id="156" name="Google Shape;156;p27"/>
          <p:cNvSpPr txBox="1"/>
          <p:nvPr/>
        </p:nvSpPr>
        <p:spPr>
          <a:xfrm>
            <a:off x="895670" y="1981390"/>
            <a:ext cx="7352700" cy="11544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Clr>
                <a:schemeClr val="dk1"/>
              </a:buClr>
              <a:buSzPts val="600"/>
              <a:buFont typeface="Arial"/>
              <a:buNone/>
            </a:pPr>
            <a:r>
              <a:rPr i="1" lang="en" sz="2500">
                <a:solidFill>
                  <a:schemeClr val="dk1"/>
                </a:solidFill>
                <a:latin typeface="Inter"/>
                <a:ea typeface="Inter"/>
                <a:cs typeface="Inter"/>
                <a:sym typeface="Inter"/>
              </a:rPr>
              <a:t>How do maps shape the way we understand the world?</a:t>
            </a:r>
            <a:endParaRPr i="1" sz="2500">
              <a:solidFill>
                <a:schemeClr val="dk1"/>
              </a:solidFill>
              <a:latin typeface="Inter"/>
              <a:ea typeface="Inter"/>
              <a:cs typeface="Inter"/>
              <a:sym typeface="Inter"/>
            </a:endParaRPr>
          </a:p>
          <a:p>
            <a:pPr indent="0" lvl="0" marL="0" rtl="0" algn="l">
              <a:spcBef>
                <a:spcPts val="0"/>
              </a:spcBef>
              <a:spcAft>
                <a:spcPts val="0"/>
              </a:spcAft>
              <a:buClr>
                <a:schemeClr val="dk1"/>
              </a:buClr>
              <a:buSzPts val="600"/>
              <a:buFont typeface="Arial"/>
              <a:buNone/>
            </a:pPr>
            <a:r>
              <a:t/>
            </a:r>
            <a:endParaRPr i="1" sz="2500">
              <a:solidFill>
                <a:schemeClr val="dk1"/>
              </a:solidFill>
              <a:latin typeface="Inter"/>
              <a:ea typeface="Inter"/>
              <a:cs typeface="Inter"/>
              <a:sym typeface="Inter"/>
            </a:endParaRPr>
          </a:p>
        </p:txBody>
      </p:sp>
      <p:sp>
        <p:nvSpPr>
          <p:cNvPr id="157" name="Google Shape;157;p27"/>
          <p:cNvSpPr/>
          <p:nvPr/>
        </p:nvSpPr>
        <p:spPr>
          <a:xfrm>
            <a:off x="6882084" y="3599399"/>
            <a:ext cx="3657600" cy="1238892"/>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grpSp>
        <p:nvGrpSpPr>
          <p:cNvPr id="158" name="Google Shape;158;p27"/>
          <p:cNvGrpSpPr/>
          <p:nvPr/>
        </p:nvGrpSpPr>
        <p:grpSpPr>
          <a:xfrm>
            <a:off x="-127008" y="4615004"/>
            <a:ext cx="9398022" cy="468724"/>
            <a:chOff x="204" y="0"/>
            <a:chExt cx="25061391" cy="1249931"/>
          </a:xfrm>
        </p:grpSpPr>
        <p:grpSp>
          <p:nvGrpSpPr>
            <p:cNvPr id="159" name="Google Shape;159;p27"/>
            <p:cNvGrpSpPr/>
            <p:nvPr/>
          </p:nvGrpSpPr>
          <p:grpSpPr>
            <a:xfrm rot="5400000">
              <a:off x="12002369" y="-11663474"/>
              <a:ext cx="1249931" cy="24576878"/>
              <a:chOff x="0" y="-38100"/>
              <a:chExt cx="246900" cy="4854692"/>
            </a:xfrm>
          </p:grpSpPr>
          <p:sp>
            <p:nvSpPr>
              <p:cNvPr id="160" name="Google Shape;160;p27"/>
              <p:cNvSpPr/>
              <p:nvPr/>
            </p:nvSpPr>
            <p:spPr>
              <a:xfrm>
                <a:off x="0" y="0"/>
                <a:ext cx="246798" cy="4816592"/>
              </a:xfrm>
              <a:custGeom>
                <a:rect b="b" l="l" r="r" t="t"/>
                <a:pathLst>
                  <a:path extrusionOk="0" h="4816592" w="246798">
                    <a:moveTo>
                      <a:pt x="0" y="0"/>
                    </a:moveTo>
                    <a:lnTo>
                      <a:pt x="246798" y="0"/>
                    </a:lnTo>
                    <a:lnTo>
                      <a:pt x="246798" y="4816592"/>
                    </a:lnTo>
                    <a:lnTo>
                      <a:pt x="0" y="4816592"/>
                    </a:lnTo>
                    <a:close/>
                  </a:path>
                </a:pathLst>
              </a:custGeom>
              <a:solidFill>
                <a:srgbClr val="EFFEF9"/>
              </a:solidFill>
              <a:ln>
                <a:noFill/>
              </a:ln>
            </p:spPr>
          </p:sp>
          <p:sp>
            <p:nvSpPr>
              <p:cNvPr id="161" name="Google Shape;161;p27"/>
              <p:cNvSpPr txBox="1"/>
              <p:nvPr/>
            </p:nvSpPr>
            <p:spPr>
              <a:xfrm>
                <a:off x="0" y="-38100"/>
                <a:ext cx="246900" cy="48546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162" name="Google Shape;162;p27"/>
            <p:cNvSpPr txBox="1"/>
            <p:nvPr/>
          </p:nvSpPr>
          <p:spPr>
            <a:xfrm>
              <a:off x="7951598" y="305302"/>
              <a:ext cx="9176100" cy="5745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 sz="1400" u="none" cap="none" strike="noStrike">
                  <a:solidFill>
                    <a:srgbClr val="231F20"/>
                  </a:solidFill>
                  <a:latin typeface="Halant"/>
                  <a:ea typeface="Halant"/>
                  <a:cs typeface="Halant"/>
                  <a:sym typeface="Halant"/>
                </a:rPr>
                <a:t>© Thinking Nation </a:t>
              </a:r>
              <a:r>
                <a:rPr b="1" lang="en" sz="1400">
                  <a:solidFill>
                    <a:srgbClr val="231F20"/>
                  </a:solidFill>
                  <a:latin typeface="Halant"/>
                  <a:ea typeface="Halant"/>
                  <a:cs typeface="Halant"/>
                  <a:sym typeface="Halant"/>
                </a:rPr>
                <a:t>2025</a:t>
              </a:r>
              <a:endParaRPr sz="700"/>
            </a:p>
          </p:txBody>
        </p:sp>
        <p:cxnSp>
          <p:nvCxnSpPr>
            <p:cNvPr id="163" name="Google Shape;163;p27"/>
            <p:cNvCxnSpPr/>
            <p:nvPr/>
          </p:nvCxnSpPr>
          <p:spPr>
            <a:xfrm>
              <a:off x="204" y="612007"/>
              <a:ext cx="9473700" cy="25500"/>
            </a:xfrm>
            <a:prstGeom prst="straightConnector1">
              <a:avLst/>
            </a:prstGeom>
            <a:noFill/>
            <a:ln cap="flat" cmpd="sng" w="152400">
              <a:solidFill>
                <a:srgbClr val="231F20"/>
              </a:solidFill>
              <a:prstDash val="solid"/>
              <a:round/>
              <a:headEnd len="sm" w="sm" type="none"/>
              <a:tailEnd len="sm" w="sm" type="none"/>
            </a:ln>
          </p:spPr>
        </p:cxnSp>
        <p:cxnSp>
          <p:nvCxnSpPr>
            <p:cNvPr id="164" name="Google Shape;164;p27"/>
            <p:cNvCxnSpPr/>
            <p:nvPr/>
          </p:nvCxnSpPr>
          <p:spPr>
            <a:xfrm>
              <a:off x="15587895" y="612007"/>
              <a:ext cx="9473700" cy="25500"/>
            </a:xfrm>
            <a:prstGeom prst="straightConnector1">
              <a:avLst/>
            </a:prstGeom>
            <a:noFill/>
            <a:ln cap="flat" cmpd="sng" w="152400">
              <a:solidFill>
                <a:srgbClr val="231F20"/>
              </a:solidFill>
              <a:prstDash val="solid"/>
              <a:round/>
              <a:headEnd len="sm" w="sm" type="none"/>
              <a:tailEnd len="sm" w="sm" type="none"/>
            </a:ln>
          </p:spPr>
        </p:cxnSp>
      </p:grpSp>
      <p:sp>
        <p:nvSpPr>
          <p:cNvPr id="165" name="Google Shape;165;p27"/>
          <p:cNvSpPr txBox="1"/>
          <p:nvPr/>
        </p:nvSpPr>
        <p:spPr>
          <a:xfrm>
            <a:off x="1276990" y="971550"/>
            <a:ext cx="6590100" cy="646500"/>
          </a:xfrm>
          <a:prstGeom prst="rect">
            <a:avLst/>
          </a:prstGeom>
          <a:noFill/>
          <a:ln>
            <a:noFill/>
          </a:ln>
        </p:spPr>
        <p:txBody>
          <a:bodyPr anchorCtr="0" anchor="t" bIns="0" lIns="0" spcFirstLastPara="1" rIns="0" wrap="square" tIns="0">
            <a:spAutoFit/>
          </a:bodyPr>
          <a:lstStyle/>
          <a:p>
            <a:pPr indent="0" lvl="0" marL="0" marR="0" rtl="0" algn="ctr">
              <a:lnSpc>
                <a:spcPct val="140004"/>
              </a:lnSpc>
              <a:spcBef>
                <a:spcPts val="0"/>
              </a:spcBef>
              <a:spcAft>
                <a:spcPts val="0"/>
              </a:spcAft>
              <a:buNone/>
            </a:pPr>
            <a:r>
              <a:rPr b="1" lang="en" sz="4200">
                <a:solidFill>
                  <a:srgbClr val="231F20"/>
                </a:solidFill>
                <a:latin typeface="Halant"/>
                <a:ea typeface="Halant"/>
                <a:cs typeface="Halant"/>
                <a:sym typeface="Halant"/>
              </a:rPr>
              <a:t>SUPPORTING QUESTION</a:t>
            </a:r>
            <a:endParaRPr sz="700"/>
          </a:p>
        </p:txBody>
      </p:sp>
      <p:grpSp>
        <p:nvGrpSpPr>
          <p:cNvPr id="166" name="Google Shape;166;p27"/>
          <p:cNvGrpSpPr/>
          <p:nvPr/>
        </p:nvGrpSpPr>
        <p:grpSpPr>
          <a:xfrm>
            <a:off x="7929578" y="-49020"/>
            <a:ext cx="781313" cy="885635"/>
            <a:chOff x="0" y="-130721"/>
            <a:chExt cx="2083500" cy="2361695"/>
          </a:xfrm>
        </p:grpSpPr>
        <p:grpSp>
          <p:nvGrpSpPr>
            <p:cNvPr id="167" name="Google Shape;167;p27"/>
            <p:cNvGrpSpPr/>
            <p:nvPr/>
          </p:nvGrpSpPr>
          <p:grpSpPr>
            <a:xfrm>
              <a:off x="75599" y="-130721"/>
              <a:ext cx="1932614" cy="2361695"/>
              <a:chOff x="0" y="-47625"/>
              <a:chExt cx="704100" cy="860425"/>
            </a:xfrm>
          </p:grpSpPr>
          <p:sp>
            <p:nvSpPr>
              <p:cNvPr id="168" name="Google Shape;168;p27"/>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38E0A4"/>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169" name="Google Shape;169;p27"/>
              <p:cNvSpPr txBox="1"/>
              <p:nvPr/>
            </p:nvSpPr>
            <p:spPr>
              <a:xfrm>
                <a:off x="0" y="-47625"/>
                <a:ext cx="704100" cy="7335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170" name="Google Shape;170;p27"/>
            <p:cNvSpPr txBox="1"/>
            <p:nvPr/>
          </p:nvSpPr>
          <p:spPr>
            <a:xfrm>
              <a:off x="0" y="447107"/>
              <a:ext cx="2083500" cy="11493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 sz="2800">
                  <a:solidFill>
                    <a:schemeClr val="lt1"/>
                  </a:solidFill>
                  <a:latin typeface="Halant"/>
                  <a:ea typeface="Halant"/>
                  <a:cs typeface="Halant"/>
                  <a:sym typeface="Halant"/>
                </a:rPr>
                <a:t>1</a:t>
              </a:r>
              <a:endParaRPr sz="700">
                <a:solidFill>
                  <a:schemeClr val="lt1"/>
                </a:solidFill>
              </a:endParaRPr>
            </a:p>
          </p:txBody>
        </p:sp>
      </p:grpSp>
      <p:sp>
        <p:nvSpPr>
          <p:cNvPr id="171" name="Google Shape;171;p27"/>
          <p:cNvSpPr/>
          <p:nvPr/>
        </p:nvSpPr>
        <p:spPr>
          <a:xfrm>
            <a:off x="-1313786" y="-366668"/>
            <a:ext cx="3657600" cy="1238892"/>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5" name="Shape 175"/>
        <p:cNvGrpSpPr/>
        <p:nvPr/>
      </p:nvGrpSpPr>
      <p:grpSpPr>
        <a:xfrm>
          <a:off x="0" y="0"/>
          <a:ext cx="0" cy="0"/>
          <a:chOff x="0" y="0"/>
          <a:chExt cx="0" cy="0"/>
        </a:xfrm>
      </p:grpSpPr>
      <p:sp>
        <p:nvSpPr>
          <p:cNvPr id="176" name="Google Shape;176;p28"/>
          <p:cNvSpPr/>
          <p:nvPr/>
        </p:nvSpPr>
        <p:spPr>
          <a:xfrm>
            <a:off x="6491430" y="3352077"/>
            <a:ext cx="3657600" cy="1238892"/>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grpSp>
        <p:nvGrpSpPr>
          <p:cNvPr id="177" name="Google Shape;177;p28"/>
          <p:cNvGrpSpPr/>
          <p:nvPr/>
        </p:nvGrpSpPr>
        <p:grpSpPr>
          <a:xfrm>
            <a:off x="7929578" y="-49020"/>
            <a:ext cx="781313" cy="885635"/>
            <a:chOff x="0" y="-130721"/>
            <a:chExt cx="2083500" cy="2361695"/>
          </a:xfrm>
        </p:grpSpPr>
        <p:grpSp>
          <p:nvGrpSpPr>
            <p:cNvPr id="178" name="Google Shape;178;p28"/>
            <p:cNvGrpSpPr/>
            <p:nvPr/>
          </p:nvGrpSpPr>
          <p:grpSpPr>
            <a:xfrm>
              <a:off x="75599" y="-130721"/>
              <a:ext cx="1932614" cy="2361695"/>
              <a:chOff x="0" y="-47625"/>
              <a:chExt cx="704100" cy="860425"/>
            </a:xfrm>
          </p:grpSpPr>
          <p:sp>
            <p:nvSpPr>
              <p:cNvPr id="179" name="Google Shape;179;p28"/>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F1AF4B"/>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180" name="Google Shape;180;p28"/>
              <p:cNvSpPr txBox="1"/>
              <p:nvPr/>
            </p:nvSpPr>
            <p:spPr>
              <a:xfrm>
                <a:off x="0" y="-47625"/>
                <a:ext cx="704100" cy="7335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181" name="Google Shape;181;p28"/>
            <p:cNvSpPr txBox="1"/>
            <p:nvPr/>
          </p:nvSpPr>
          <p:spPr>
            <a:xfrm>
              <a:off x="0" y="447107"/>
              <a:ext cx="2083500" cy="11493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 sz="2800">
                  <a:solidFill>
                    <a:schemeClr val="dk1"/>
                  </a:solidFill>
                  <a:latin typeface="Halant"/>
                  <a:ea typeface="Halant"/>
                  <a:cs typeface="Halant"/>
                  <a:sym typeface="Halant"/>
                </a:rPr>
                <a:t>2</a:t>
              </a:r>
              <a:endParaRPr sz="700">
                <a:solidFill>
                  <a:schemeClr val="dk1"/>
                </a:solidFill>
              </a:endParaRPr>
            </a:p>
          </p:txBody>
        </p:sp>
      </p:grpSp>
      <p:sp>
        <p:nvSpPr>
          <p:cNvPr id="182" name="Google Shape;182;p28"/>
          <p:cNvSpPr/>
          <p:nvPr/>
        </p:nvSpPr>
        <p:spPr>
          <a:xfrm>
            <a:off x="-1741340" y="-105096"/>
            <a:ext cx="3657600" cy="1238892"/>
          </a:xfrm>
          <a:custGeom>
            <a:rect b="b" l="l" r="r" t="t"/>
            <a:pathLst>
              <a:path extrusionOk="0" h="2477783" w="7315200">
                <a:moveTo>
                  <a:pt x="0" y="0"/>
                </a:moveTo>
                <a:lnTo>
                  <a:pt x="7315200" y="0"/>
                </a:lnTo>
                <a:lnTo>
                  <a:pt x="7315200" y="2477784"/>
                </a:lnTo>
                <a:lnTo>
                  <a:pt x="0" y="2477784"/>
                </a:lnTo>
                <a:lnTo>
                  <a:pt x="0" y="0"/>
                </a:lnTo>
                <a:close/>
              </a:path>
            </a:pathLst>
          </a:custGeom>
          <a:blipFill rotWithShape="1">
            <a:blip r:embed="rId3">
              <a:alphaModFix/>
            </a:blip>
            <a:stretch>
              <a:fillRect b="0" l="0" r="0" t="0"/>
            </a:stretch>
          </a:blipFill>
          <a:ln>
            <a:noFill/>
          </a:ln>
        </p:spPr>
      </p:sp>
      <p:grpSp>
        <p:nvGrpSpPr>
          <p:cNvPr id="183" name="Google Shape;183;p28"/>
          <p:cNvGrpSpPr/>
          <p:nvPr/>
        </p:nvGrpSpPr>
        <p:grpSpPr>
          <a:xfrm>
            <a:off x="-127008" y="4615004"/>
            <a:ext cx="9398022" cy="468724"/>
            <a:chOff x="204" y="0"/>
            <a:chExt cx="25061391" cy="1249931"/>
          </a:xfrm>
        </p:grpSpPr>
        <p:grpSp>
          <p:nvGrpSpPr>
            <p:cNvPr id="184" name="Google Shape;184;p28"/>
            <p:cNvGrpSpPr/>
            <p:nvPr/>
          </p:nvGrpSpPr>
          <p:grpSpPr>
            <a:xfrm rot="5400000">
              <a:off x="12002369" y="-11663474"/>
              <a:ext cx="1249931" cy="24576878"/>
              <a:chOff x="0" y="-38100"/>
              <a:chExt cx="246900" cy="4854692"/>
            </a:xfrm>
          </p:grpSpPr>
          <p:sp>
            <p:nvSpPr>
              <p:cNvPr id="185" name="Google Shape;185;p28"/>
              <p:cNvSpPr/>
              <p:nvPr/>
            </p:nvSpPr>
            <p:spPr>
              <a:xfrm>
                <a:off x="0" y="0"/>
                <a:ext cx="246798" cy="4816592"/>
              </a:xfrm>
              <a:custGeom>
                <a:rect b="b" l="l" r="r" t="t"/>
                <a:pathLst>
                  <a:path extrusionOk="0" h="4816592" w="246798">
                    <a:moveTo>
                      <a:pt x="0" y="0"/>
                    </a:moveTo>
                    <a:lnTo>
                      <a:pt x="246798" y="0"/>
                    </a:lnTo>
                    <a:lnTo>
                      <a:pt x="246798" y="4816592"/>
                    </a:lnTo>
                    <a:lnTo>
                      <a:pt x="0" y="4816592"/>
                    </a:lnTo>
                    <a:close/>
                  </a:path>
                </a:pathLst>
              </a:custGeom>
              <a:solidFill>
                <a:srgbClr val="EFFEF9"/>
              </a:solidFill>
              <a:ln>
                <a:noFill/>
              </a:ln>
            </p:spPr>
          </p:sp>
          <p:sp>
            <p:nvSpPr>
              <p:cNvPr id="186" name="Google Shape;186;p28"/>
              <p:cNvSpPr txBox="1"/>
              <p:nvPr/>
            </p:nvSpPr>
            <p:spPr>
              <a:xfrm>
                <a:off x="0" y="-38100"/>
                <a:ext cx="246900" cy="48546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187" name="Google Shape;187;p28"/>
            <p:cNvSpPr txBox="1"/>
            <p:nvPr/>
          </p:nvSpPr>
          <p:spPr>
            <a:xfrm>
              <a:off x="7951598" y="305302"/>
              <a:ext cx="9176100" cy="5745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 sz="1400" u="none" cap="none" strike="noStrike">
                  <a:solidFill>
                    <a:srgbClr val="231F20"/>
                  </a:solidFill>
                  <a:latin typeface="Halant"/>
                  <a:ea typeface="Halant"/>
                  <a:cs typeface="Halant"/>
                  <a:sym typeface="Halant"/>
                </a:rPr>
                <a:t>© Thinking Nation </a:t>
              </a:r>
              <a:r>
                <a:rPr b="1" lang="en" sz="1400">
                  <a:solidFill>
                    <a:srgbClr val="231F20"/>
                  </a:solidFill>
                  <a:latin typeface="Halant"/>
                  <a:ea typeface="Halant"/>
                  <a:cs typeface="Halant"/>
                  <a:sym typeface="Halant"/>
                </a:rPr>
                <a:t>2025</a:t>
              </a:r>
              <a:endParaRPr sz="700"/>
            </a:p>
          </p:txBody>
        </p:sp>
        <p:cxnSp>
          <p:nvCxnSpPr>
            <p:cNvPr id="188" name="Google Shape;188;p28"/>
            <p:cNvCxnSpPr/>
            <p:nvPr/>
          </p:nvCxnSpPr>
          <p:spPr>
            <a:xfrm>
              <a:off x="204" y="612007"/>
              <a:ext cx="9473700" cy="25500"/>
            </a:xfrm>
            <a:prstGeom prst="straightConnector1">
              <a:avLst/>
            </a:prstGeom>
            <a:noFill/>
            <a:ln cap="flat" cmpd="sng" w="152400">
              <a:solidFill>
                <a:srgbClr val="231F20"/>
              </a:solidFill>
              <a:prstDash val="solid"/>
              <a:round/>
              <a:headEnd len="sm" w="sm" type="none"/>
              <a:tailEnd len="sm" w="sm" type="none"/>
            </a:ln>
          </p:spPr>
        </p:cxnSp>
        <p:cxnSp>
          <p:nvCxnSpPr>
            <p:cNvPr id="189" name="Google Shape;189;p28"/>
            <p:cNvCxnSpPr/>
            <p:nvPr/>
          </p:nvCxnSpPr>
          <p:spPr>
            <a:xfrm>
              <a:off x="15587895" y="612007"/>
              <a:ext cx="9473700" cy="25500"/>
            </a:xfrm>
            <a:prstGeom prst="straightConnector1">
              <a:avLst/>
            </a:prstGeom>
            <a:noFill/>
            <a:ln cap="flat" cmpd="sng" w="152400">
              <a:solidFill>
                <a:srgbClr val="231F20"/>
              </a:solidFill>
              <a:prstDash val="solid"/>
              <a:round/>
              <a:headEnd len="sm" w="sm" type="none"/>
              <a:tailEnd len="sm" w="sm" type="none"/>
            </a:ln>
          </p:spPr>
        </p:cxnSp>
      </p:grpSp>
      <p:sp>
        <p:nvSpPr>
          <p:cNvPr id="190" name="Google Shape;190;p28"/>
          <p:cNvSpPr txBox="1"/>
          <p:nvPr/>
        </p:nvSpPr>
        <p:spPr>
          <a:xfrm>
            <a:off x="755850" y="504238"/>
            <a:ext cx="7632300" cy="754200"/>
          </a:xfrm>
          <a:prstGeom prst="rect">
            <a:avLst/>
          </a:prstGeom>
          <a:noFill/>
          <a:ln>
            <a:noFill/>
          </a:ln>
        </p:spPr>
        <p:txBody>
          <a:bodyPr anchorCtr="0" anchor="t" bIns="0" lIns="0" spcFirstLastPara="1" rIns="0" wrap="square" tIns="0">
            <a:spAutoFit/>
          </a:bodyPr>
          <a:lstStyle/>
          <a:p>
            <a:pPr indent="0" lvl="0" marL="0" marR="0" rtl="0" algn="ctr">
              <a:lnSpc>
                <a:spcPct val="100000"/>
              </a:lnSpc>
              <a:spcBef>
                <a:spcPts val="0"/>
              </a:spcBef>
              <a:spcAft>
                <a:spcPts val="0"/>
              </a:spcAft>
              <a:buNone/>
            </a:pPr>
            <a:r>
              <a:rPr b="1" lang="en" sz="4200">
                <a:solidFill>
                  <a:srgbClr val="231F20"/>
                </a:solidFill>
                <a:latin typeface="Halant"/>
                <a:ea typeface="Halant"/>
                <a:cs typeface="Halant"/>
                <a:sym typeface="Halant"/>
              </a:rPr>
              <a:t>WHY MAPS MATTER</a:t>
            </a:r>
            <a:endParaRPr b="1" sz="4200">
              <a:solidFill>
                <a:srgbClr val="231F20"/>
              </a:solidFill>
              <a:latin typeface="Halant"/>
              <a:ea typeface="Halant"/>
              <a:cs typeface="Halant"/>
              <a:sym typeface="Halant"/>
            </a:endParaRPr>
          </a:p>
          <a:p>
            <a:pPr indent="0" lvl="0" marL="0" marR="0" rtl="0" algn="l">
              <a:lnSpc>
                <a:spcPct val="100000"/>
              </a:lnSpc>
              <a:spcBef>
                <a:spcPts val="0"/>
              </a:spcBef>
              <a:spcAft>
                <a:spcPts val="0"/>
              </a:spcAft>
              <a:buNone/>
            </a:pPr>
            <a:r>
              <a:t/>
            </a:r>
            <a:endParaRPr sz="700"/>
          </a:p>
        </p:txBody>
      </p:sp>
      <p:sp>
        <p:nvSpPr>
          <p:cNvPr id="191" name="Google Shape;191;p28"/>
          <p:cNvSpPr txBox="1"/>
          <p:nvPr/>
        </p:nvSpPr>
        <p:spPr>
          <a:xfrm>
            <a:off x="523875" y="1387175"/>
            <a:ext cx="3906600" cy="20922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Clr>
                <a:schemeClr val="dk1"/>
              </a:buClr>
              <a:buSzPts val="600"/>
              <a:buFont typeface="Arial"/>
              <a:buNone/>
            </a:pPr>
            <a:r>
              <a:rPr lang="en" sz="1500">
                <a:solidFill>
                  <a:schemeClr val="dk1"/>
                </a:solidFill>
                <a:latin typeface="Inter"/>
                <a:ea typeface="Inter"/>
                <a:cs typeface="Inter"/>
                <a:sym typeface="Inter"/>
              </a:rPr>
              <a:t>Like other primary sources, maps are shaped by the time and place they are created.</a:t>
            </a:r>
            <a:endParaRPr sz="1500">
              <a:solidFill>
                <a:schemeClr val="dk1"/>
              </a:solidFill>
              <a:latin typeface="Inter"/>
              <a:ea typeface="Inter"/>
              <a:cs typeface="Inter"/>
              <a:sym typeface="Inter"/>
            </a:endParaRPr>
          </a:p>
          <a:p>
            <a:pPr indent="0" lvl="0" marL="0" rtl="0" algn="l">
              <a:spcBef>
                <a:spcPts val="0"/>
              </a:spcBef>
              <a:spcAft>
                <a:spcPts val="0"/>
              </a:spcAft>
              <a:buClr>
                <a:schemeClr val="dk1"/>
              </a:buClr>
              <a:buSzPts val="600"/>
              <a:buFont typeface="Arial"/>
              <a:buNone/>
            </a:pPr>
            <a:r>
              <a:t/>
            </a:r>
            <a:endParaRPr b="1" sz="1500">
              <a:solidFill>
                <a:schemeClr val="dk1"/>
              </a:solidFill>
              <a:latin typeface="Inter"/>
              <a:ea typeface="Inter"/>
              <a:cs typeface="Inter"/>
              <a:sym typeface="Inter"/>
            </a:endParaRPr>
          </a:p>
          <a:p>
            <a:pPr indent="-209550" lvl="0" marL="228600" rtl="0" algn="l">
              <a:lnSpc>
                <a:spcPct val="115000"/>
              </a:lnSpc>
              <a:spcBef>
                <a:spcPts val="600"/>
              </a:spcBef>
              <a:spcAft>
                <a:spcPts val="0"/>
              </a:spcAft>
              <a:buClr>
                <a:schemeClr val="dk1"/>
              </a:buClr>
              <a:buSzPts val="1500"/>
              <a:buFont typeface="Inter"/>
              <a:buChar char="●"/>
            </a:pPr>
            <a:r>
              <a:rPr lang="en" sz="1500">
                <a:solidFill>
                  <a:schemeClr val="dk1"/>
                </a:solidFill>
                <a:latin typeface="Inter"/>
                <a:ea typeface="Inter"/>
                <a:cs typeface="Inter"/>
                <a:sym typeface="Inter"/>
              </a:rPr>
              <a:t>Maps are arguments.</a:t>
            </a:r>
            <a:endParaRPr sz="1500">
              <a:solidFill>
                <a:schemeClr val="dk1"/>
              </a:solidFill>
              <a:latin typeface="Inter"/>
              <a:ea typeface="Inter"/>
              <a:cs typeface="Inter"/>
              <a:sym typeface="Inter"/>
            </a:endParaRPr>
          </a:p>
          <a:p>
            <a:pPr indent="-209550" lvl="0" marL="228600" rtl="0" algn="l">
              <a:lnSpc>
                <a:spcPct val="115000"/>
              </a:lnSpc>
              <a:spcBef>
                <a:spcPts val="500"/>
              </a:spcBef>
              <a:spcAft>
                <a:spcPts val="500"/>
              </a:spcAft>
              <a:buClr>
                <a:schemeClr val="dk1"/>
              </a:buClr>
              <a:buSzPts val="1500"/>
              <a:buFont typeface="Inter"/>
              <a:buChar char="●"/>
            </a:pPr>
            <a:r>
              <a:rPr lang="en" sz="1500">
                <a:solidFill>
                  <a:schemeClr val="dk1"/>
                </a:solidFill>
                <a:latin typeface="Inter"/>
                <a:ea typeface="Inter"/>
                <a:cs typeface="Inter"/>
                <a:sym typeface="Inter"/>
              </a:rPr>
              <a:t>Maps aren’t just tools for locating places — they reflect power, perspective, and purpose.</a:t>
            </a:r>
            <a:endParaRPr b="1" sz="1800">
              <a:solidFill>
                <a:srgbClr val="E95C3D"/>
              </a:solidFill>
              <a:latin typeface="Inter"/>
              <a:ea typeface="Inter"/>
              <a:cs typeface="Inter"/>
              <a:sym typeface="Inter"/>
            </a:endParaRPr>
          </a:p>
        </p:txBody>
      </p:sp>
      <p:sp>
        <p:nvSpPr>
          <p:cNvPr id="192" name="Google Shape;192;p28"/>
          <p:cNvSpPr txBox="1"/>
          <p:nvPr/>
        </p:nvSpPr>
        <p:spPr>
          <a:xfrm>
            <a:off x="5124550" y="4084363"/>
            <a:ext cx="3657600" cy="461700"/>
          </a:xfrm>
          <a:prstGeom prst="rect">
            <a:avLst/>
          </a:prstGeom>
          <a:solidFill>
            <a:srgbClr val="FFFFFF"/>
          </a:solidFill>
          <a:ln>
            <a:noFill/>
          </a:ln>
        </p:spPr>
        <p:txBody>
          <a:bodyPr anchorCtr="0" anchor="t" bIns="45725" lIns="45725" spcFirstLastPara="1" rIns="45725" wrap="square" tIns="45725">
            <a:spAutoFit/>
          </a:bodyPr>
          <a:lstStyle/>
          <a:p>
            <a:pPr indent="0" lvl="0" marL="0" rtl="0" algn="l">
              <a:spcBef>
                <a:spcPts val="0"/>
              </a:spcBef>
              <a:spcAft>
                <a:spcPts val="0"/>
              </a:spcAft>
              <a:buNone/>
            </a:pPr>
            <a:r>
              <a:rPr lang="en" sz="800">
                <a:solidFill>
                  <a:srgbClr val="000000"/>
                </a:solidFill>
                <a:highlight>
                  <a:schemeClr val="lt1"/>
                </a:highlight>
                <a:latin typeface="Inter"/>
                <a:ea typeface="Inter"/>
                <a:cs typeface="Inter"/>
                <a:sym typeface="Inter"/>
              </a:rPr>
              <a:t>Source: </a:t>
            </a:r>
            <a:r>
              <a:rPr lang="en" sz="800">
                <a:solidFill>
                  <a:srgbClr val="242424"/>
                </a:solidFill>
                <a:highlight>
                  <a:schemeClr val="lt1"/>
                </a:highlight>
                <a:latin typeface="Inter"/>
                <a:ea typeface="Inter"/>
                <a:cs typeface="Inter"/>
                <a:sym typeface="Inter"/>
              </a:rPr>
              <a:t>Gores, and Los Angeles Women'S University Club. </a:t>
            </a:r>
            <a:r>
              <a:rPr i="1" lang="en" sz="800">
                <a:solidFill>
                  <a:srgbClr val="242424"/>
                </a:solidFill>
                <a:highlight>
                  <a:schemeClr val="lt1"/>
                </a:highlight>
                <a:latin typeface="Inter"/>
                <a:ea typeface="Inter"/>
                <a:cs typeface="Inter"/>
                <a:sym typeface="Inter"/>
              </a:rPr>
              <a:t>Los Angeles as it appeared in. </a:t>
            </a:r>
            <a:r>
              <a:rPr lang="en" sz="800">
                <a:solidFill>
                  <a:srgbClr val="242424"/>
                </a:solidFill>
                <a:highlight>
                  <a:schemeClr val="lt1"/>
                </a:highlight>
                <a:latin typeface="Inter"/>
                <a:ea typeface="Inter"/>
                <a:cs typeface="Inter"/>
                <a:sym typeface="Inter"/>
              </a:rPr>
              <a:t>[Los Angeles Women's University Club of L.A, 1871] Map. https://www.loc.gov/item/75690623/.</a:t>
            </a:r>
            <a:endParaRPr sz="800">
              <a:solidFill>
                <a:srgbClr val="000000"/>
              </a:solidFill>
              <a:highlight>
                <a:schemeClr val="lt1"/>
              </a:highlight>
              <a:latin typeface="Inter"/>
              <a:ea typeface="Inter"/>
              <a:cs typeface="Inter"/>
              <a:sym typeface="Inter"/>
            </a:endParaRPr>
          </a:p>
        </p:txBody>
      </p:sp>
      <p:pic>
        <p:nvPicPr>
          <p:cNvPr id="193" name="Google Shape;193;p28"/>
          <p:cNvPicPr preferRelativeResize="0"/>
          <p:nvPr/>
        </p:nvPicPr>
        <p:blipFill rotWithShape="1">
          <a:blip r:embed="rId4">
            <a:alphaModFix/>
          </a:blip>
          <a:srcRect b="0" l="19347" r="19366" t="0"/>
          <a:stretch/>
        </p:blipFill>
        <p:spPr>
          <a:xfrm>
            <a:off x="4983122" y="1128063"/>
            <a:ext cx="3799030" cy="2887374"/>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7" name="Shape 197"/>
        <p:cNvGrpSpPr/>
        <p:nvPr/>
      </p:nvGrpSpPr>
      <p:grpSpPr>
        <a:xfrm>
          <a:off x="0" y="0"/>
          <a:ext cx="0" cy="0"/>
          <a:chOff x="0" y="0"/>
          <a:chExt cx="0" cy="0"/>
        </a:xfrm>
      </p:grpSpPr>
      <p:sp>
        <p:nvSpPr>
          <p:cNvPr id="198" name="Google Shape;198;p29"/>
          <p:cNvSpPr txBox="1"/>
          <p:nvPr/>
        </p:nvSpPr>
        <p:spPr>
          <a:xfrm>
            <a:off x="152400" y="128675"/>
            <a:ext cx="2492400" cy="44319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3000">
                <a:solidFill>
                  <a:schemeClr val="dk1"/>
                </a:solidFill>
                <a:latin typeface="Halant"/>
                <a:ea typeface="Halant"/>
                <a:cs typeface="Halant"/>
                <a:sym typeface="Halant"/>
              </a:rPr>
              <a:t>Source 1</a:t>
            </a:r>
            <a:endParaRPr b="1" sz="3000">
              <a:solidFill>
                <a:schemeClr val="dk1"/>
              </a:solidFill>
              <a:latin typeface="Halant"/>
              <a:ea typeface="Halant"/>
              <a:cs typeface="Halant"/>
              <a:sym typeface="Halant"/>
            </a:endParaRPr>
          </a:p>
          <a:p>
            <a:pPr indent="0" lvl="0" marL="0" rtl="0" algn="l">
              <a:spcBef>
                <a:spcPts val="0"/>
              </a:spcBef>
              <a:spcAft>
                <a:spcPts val="0"/>
              </a:spcAft>
              <a:buNone/>
            </a:pPr>
            <a:r>
              <a:t/>
            </a:r>
            <a:endParaRPr b="1" sz="15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b="1" lang="en" sz="1200">
                <a:solidFill>
                  <a:schemeClr val="dk1"/>
                </a:solidFill>
                <a:latin typeface="Inter"/>
                <a:ea typeface="Inter"/>
                <a:cs typeface="Inter"/>
                <a:sym typeface="Inter"/>
              </a:rPr>
              <a:t>Date: </a:t>
            </a:r>
            <a:r>
              <a:rPr lang="en" sz="1200">
                <a:solidFill>
                  <a:schemeClr val="dk1"/>
                </a:solidFill>
                <a:latin typeface="Inter"/>
                <a:ea typeface="Inter"/>
                <a:cs typeface="Inter"/>
                <a:sym typeface="Inter"/>
              </a:rPr>
              <a:t>1569</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b="1" lang="en" sz="1200">
                <a:solidFill>
                  <a:schemeClr val="dk1"/>
                </a:solidFill>
                <a:latin typeface="Inter"/>
                <a:ea typeface="Inter"/>
                <a:cs typeface="Inter"/>
                <a:sym typeface="Inter"/>
              </a:rPr>
              <a:t>Source: </a:t>
            </a:r>
            <a:r>
              <a:rPr i="1" lang="en" sz="1200">
                <a:solidFill>
                  <a:schemeClr val="dk1"/>
                </a:solidFill>
                <a:latin typeface="Inter"/>
                <a:ea typeface="Inter"/>
                <a:cs typeface="Inter"/>
                <a:sym typeface="Inter"/>
              </a:rPr>
              <a:t>Nova et Aucta Orbis Terrae Descriptio ad Usum Navigantium Emendate Accommodata</a:t>
            </a:r>
            <a:r>
              <a:rPr lang="en" sz="1200">
                <a:solidFill>
                  <a:schemeClr val="dk1"/>
                </a:solidFill>
                <a:latin typeface="Inter"/>
                <a:ea typeface="Inter"/>
                <a:cs typeface="Inter"/>
                <a:sym typeface="Inter"/>
              </a:rPr>
              <a:t> (Renaissance Latin for "New and more complete representation of the terrestrial globe properly adapted for use in navigation")</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b="1"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b="1" lang="en" sz="1200">
                <a:solidFill>
                  <a:schemeClr val="dk1"/>
                </a:solidFill>
                <a:latin typeface="Inter"/>
                <a:ea typeface="Inter"/>
                <a:cs typeface="Inter"/>
                <a:sym typeface="Inter"/>
              </a:rPr>
              <a:t>Author: </a:t>
            </a:r>
            <a:r>
              <a:rPr lang="en" sz="1200">
                <a:solidFill>
                  <a:schemeClr val="dk1"/>
                </a:solidFill>
                <a:latin typeface="Inter"/>
                <a:ea typeface="Inter"/>
                <a:cs typeface="Inter"/>
                <a:sym typeface="Inter"/>
              </a:rPr>
              <a:t>Gerardus Mercator</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rPr b="1" lang="en" sz="1200">
                <a:solidFill>
                  <a:schemeClr val="dk1"/>
                </a:solidFill>
                <a:latin typeface="Inter"/>
                <a:ea typeface="Inter"/>
                <a:cs typeface="Inter"/>
                <a:sym typeface="Inter"/>
              </a:rPr>
              <a:t>Description:</a:t>
            </a:r>
            <a:r>
              <a:rPr lang="en" sz="1200">
                <a:solidFill>
                  <a:schemeClr val="dk1"/>
                </a:solidFill>
                <a:latin typeface="Inter"/>
                <a:ea typeface="Inter"/>
                <a:cs typeface="Inter"/>
                <a:sym typeface="Inter"/>
              </a:rPr>
              <a:t> This map was produced in Germany. Despite the original version being off in some components of geography, the Mercator projection has served as a foundational map projection for modern maps.</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p:txBody>
      </p:sp>
      <p:pic>
        <p:nvPicPr>
          <p:cNvPr id="199" name="Google Shape;199;p29"/>
          <p:cNvPicPr preferRelativeResize="0"/>
          <p:nvPr/>
        </p:nvPicPr>
        <p:blipFill>
          <a:blip r:embed="rId3">
            <a:alphaModFix/>
          </a:blip>
          <a:stretch>
            <a:fillRect/>
          </a:stretch>
        </p:blipFill>
        <p:spPr>
          <a:xfrm>
            <a:off x="2791675" y="152400"/>
            <a:ext cx="6199926" cy="3945900"/>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3" name="Shape 203"/>
        <p:cNvGrpSpPr/>
        <p:nvPr/>
      </p:nvGrpSpPr>
      <p:grpSpPr>
        <a:xfrm>
          <a:off x="0" y="0"/>
          <a:ext cx="0" cy="0"/>
          <a:chOff x="0" y="0"/>
          <a:chExt cx="0" cy="0"/>
        </a:xfrm>
      </p:grpSpPr>
      <p:sp>
        <p:nvSpPr>
          <p:cNvPr id="204" name="Google Shape;204;p30"/>
          <p:cNvSpPr txBox="1"/>
          <p:nvPr/>
        </p:nvSpPr>
        <p:spPr>
          <a:xfrm>
            <a:off x="152400" y="128675"/>
            <a:ext cx="2255700" cy="44319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3000">
                <a:solidFill>
                  <a:schemeClr val="dk1"/>
                </a:solidFill>
                <a:latin typeface="Halant"/>
                <a:ea typeface="Halant"/>
                <a:cs typeface="Halant"/>
                <a:sym typeface="Halant"/>
              </a:rPr>
              <a:t>Source 2</a:t>
            </a:r>
            <a:endParaRPr b="1" sz="3000">
              <a:solidFill>
                <a:schemeClr val="dk1"/>
              </a:solidFill>
              <a:latin typeface="Halant"/>
              <a:ea typeface="Halant"/>
              <a:cs typeface="Halant"/>
              <a:sym typeface="Halant"/>
            </a:endParaRPr>
          </a:p>
          <a:p>
            <a:pPr indent="0" lvl="0" marL="0" rtl="0" algn="l">
              <a:spcBef>
                <a:spcPts val="0"/>
              </a:spcBef>
              <a:spcAft>
                <a:spcPts val="0"/>
              </a:spcAft>
              <a:buNone/>
            </a:pPr>
            <a:r>
              <a:t/>
            </a:r>
            <a:endParaRPr b="1" sz="15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b="1" lang="en" sz="1200">
                <a:solidFill>
                  <a:schemeClr val="dk1"/>
                </a:solidFill>
                <a:latin typeface="Inter"/>
                <a:ea typeface="Inter"/>
                <a:cs typeface="Inter"/>
                <a:sym typeface="Inter"/>
              </a:rPr>
              <a:t>Date: </a:t>
            </a:r>
            <a:r>
              <a:rPr lang="en" sz="1200">
                <a:solidFill>
                  <a:schemeClr val="dk1"/>
                </a:solidFill>
                <a:latin typeface="Inter"/>
                <a:ea typeface="Inter"/>
                <a:cs typeface="Inter"/>
                <a:sym typeface="Inter"/>
              </a:rPr>
              <a:t>2007</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b="1" lang="en" sz="1200">
                <a:solidFill>
                  <a:schemeClr val="dk1"/>
                </a:solidFill>
                <a:latin typeface="Inter"/>
                <a:ea typeface="Inter"/>
                <a:cs typeface="Inter"/>
                <a:sym typeface="Inter"/>
              </a:rPr>
              <a:t>Source: </a:t>
            </a:r>
            <a:r>
              <a:rPr lang="en" sz="1200">
                <a:solidFill>
                  <a:schemeClr val="dk1"/>
                </a:solidFill>
                <a:latin typeface="Inter"/>
                <a:ea typeface="Inter"/>
                <a:cs typeface="Inter"/>
                <a:sym typeface="Inter"/>
              </a:rPr>
              <a:t>South-Up World Map</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b="1" lang="en" sz="1200">
                <a:solidFill>
                  <a:schemeClr val="dk1"/>
                </a:solidFill>
                <a:latin typeface="Inter"/>
                <a:ea typeface="Inter"/>
                <a:cs typeface="Inter"/>
                <a:sym typeface="Inter"/>
              </a:rPr>
              <a:t>Author: </a:t>
            </a:r>
            <a:r>
              <a:rPr lang="en" sz="1200">
                <a:solidFill>
                  <a:schemeClr val="dk1"/>
                </a:solidFill>
                <a:highlight>
                  <a:schemeClr val="lt1"/>
                </a:highlight>
                <a:latin typeface="Inter"/>
                <a:ea typeface="Inter"/>
                <a:cs typeface="Inter"/>
                <a:sym typeface="Inter"/>
              </a:rPr>
              <a:t>NASA</a:t>
            </a:r>
            <a:endParaRPr b="1"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b="1"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b="1" lang="en" sz="1200">
                <a:solidFill>
                  <a:schemeClr val="dk1"/>
                </a:solidFill>
                <a:latin typeface="Inter"/>
                <a:ea typeface="Inter"/>
                <a:cs typeface="Inter"/>
                <a:sym typeface="Inter"/>
              </a:rPr>
              <a:t>Description:</a:t>
            </a:r>
            <a:r>
              <a:rPr lang="en" sz="1200">
                <a:solidFill>
                  <a:schemeClr val="dk1"/>
                </a:solidFill>
                <a:latin typeface="Inter"/>
                <a:ea typeface="Inter"/>
                <a:cs typeface="Inter"/>
                <a:sym typeface="Inter"/>
              </a:rPr>
              <a:t> The South-Up orientation world map was made more well known in 1979, when Stuart McArthur created the "Universal Corrective Map of the World." It was designed to challenge the traditional north-up orientation and highlight Australia's location.</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p:txBody>
      </p:sp>
      <p:pic>
        <p:nvPicPr>
          <p:cNvPr id="205" name="Google Shape;205;p30"/>
          <p:cNvPicPr preferRelativeResize="0"/>
          <p:nvPr/>
        </p:nvPicPr>
        <p:blipFill>
          <a:blip r:embed="rId3">
            <a:alphaModFix/>
          </a:blip>
          <a:stretch>
            <a:fillRect/>
          </a:stretch>
        </p:blipFill>
        <p:spPr>
          <a:xfrm>
            <a:off x="2491100" y="522425"/>
            <a:ext cx="6515300" cy="3257650"/>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9" name="Shape 209"/>
        <p:cNvGrpSpPr/>
        <p:nvPr/>
      </p:nvGrpSpPr>
      <p:grpSpPr>
        <a:xfrm>
          <a:off x="0" y="0"/>
          <a:ext cx="0" cy="0"/>
          <a:chOff x="0" y="0"/>
          <a:chExt cx="0" cy="0"/>
        </a:xfrm>
      </p:grpSpPr>
      <p:sp>
        <p:nvSpPr>
          <p:cNvPr id="210" name="Google Shape;210;p31"/>
          <p:cNvSpPr txBox="1"/>
          <p:nvPr/>
        </p:nvSpPr>
        <p:spPr>
          <a:xfrm>
            <a:off x="152400" y="104850"/>
            <a:ext cx="2744100" cy="4379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3000">
                <a:solidFill>
                  <a:schemeClr val="dk1"/>
                </a:solidFill>
                <a:latin typeface="Halant"/>
                <a:ea typeface="Halant"/>
                <a:cs typeface="Halant"/>
                <a:sym typeface="Halant"/>
              </a:rPr>
              <a:t>Source 3</a:t>
            </a:r>
            <a:endParaRPr b="1" sz="3000">
              <a:solidFill>
                <a:schemeClr val="dk1"/>
              </a:solidFill>
              <a:latin typeface="Halant"/>
              <a:ea typeface="Halant"/>
              <a:cs typeface="Halant"/>
              <a:sym typeface="Halant"/>
            </a:endParaRPr>
          </a:p>
          <a:p>
            <a:pPr indent="0" lvl="0" marL="0" rtl="0" algn="l">
              <a:spcBef>
                <a:spcPts val="0"/>
              </a:spcBef>
              <a:spcAft>
                <a:spcPts val="0"/>
              </a:spcAft>
              <a:buNone/>
            </a:pPr>
            <a:r>
              <a:t/>
            </a:r>
            <a:endParaRPr b="1" sz="15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b="1" lang="en" sz="1200">
                <a:solidFill>
                  <a:schemeClr val="dk1"/>
                </a:solidFill>
                <a:latin typeface="Inter"/>
                <a:ea typeface="Inter"/>
                <a:cs typeface="Inter"/>
                <a:sym typeface="Inter"/>
              </a:rPr>
              <a:t>Date: </a:t>
            </a:r>
            <a:r>
              <a:rPr lang="en" sz="1200">
                <a:solidFill>
                  <a:schemeClr val="dk1"/>
                </a:solidFill>
                <a:latin typeface="Inter"/>
                <a:ea typeface="Inter"/>
                <a:cs typeface="Inter"/>
                <a:sym typeface="Inter"/>
              </a:rPr>
              <a:t>1845</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b="1" lang="en" sz="1200">
                <a:solidFill>
                  <a:schemeClr val="dk1"/>
                </a:solidFill>
                <a:latin typeface="Inter"/>
                <a:ea typeface="Inter"/>
                <a:cs typeface="Inter"/>
                <a:sym typeface="Inter"/>
              </a:rPr>
              <a:t>Source: </a:t>
            </a:r>
            <a:r>
              <a:rPr lang="en" sz="1200">
                <a:solidFill>
                  <a:schemeClr val="dk1"/>
                </a:solidFill>
                <a:latin typeface="Inter"/>
                <a:ea typeface="Inter"/>
                <a:cs typeface="Inter"/>
                <a:sym typeface="Inter"/>
              </a:rPr>
              <a:t>Gall-Peters Projection map</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b="1"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b="1" lang="en" sz="1200">
                <a:solidFill>
                  <a:schemeClr val="dk1"/>
                </a:solidFill>
                <a:latin typeface="Inter"/>
                <a:ea typeface="Inter"/>
                <a:cs typeface="Inter"/>
                <a:sym typeface="Inter"/>
              </a:rPr>
              <a:t>Author: </a:t>
            </a:r>
            <a:r>
              <a:rPr lang="en" sz="1200">
                <a:solidFill>
                  <a:schemeClr val="dk1"/>
                </a:solidFill>
                <a:highlight>
                  <a:srgbClr val="FFFFFF"/>
                </a:highlight>
                <a:latin typeface="Inter"/>
                <a:ea typeface="Inter"/>
                <a:cs typeface="Inter"/>
                <a:sym typeface="Inter"/>
              </a:rPr>
              <a:t>James Gall and Arno Peters.</a:t>
            </a:r>
            <a:endParaRPr b="1"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rPr b="1" lang="en" sz="1200">
                <a:solidFill>
                  <a:schemeClr val="dk1"/>
                </a:solidFill>
                <a:latin typeface="Inter"/>
                <a:ea typeface="Inter"/>
                <a:cs typeface="Inter"/>
                <a:sym typeface="Inter"/>
              </a:rPr>
              <a:t>Description: </a:t>
            </a:r>
            <a:r>
              <a:rPr lang="en" sz="1200">
                <a:solidFill>
                  <a:schemeClr val="dk1"/>
                </a:solidFill>
                <a:highlight>
                  <a:schemeClr val="lt1"/>
                </a:highlight>
                <a:latin typeface="Inter"/>
                <a:ea typeface="Inter"/>
                <a:cs typeface="Inter"/>
                <a:sym typeface="Inter"/>
              </a:rPr>
              <a:t>James Gall presented the concept of this map in 1855, and over a century later, in the 1970s, Arno Peters published it as the “Peters World Map.” The map is an equal-area projection that preserves relative area measure between any and all map regions. Peters argued the map was better than the Mercator projection, since the Mercator projection greatly distorts the relative sizes of regions on a map. The map highlighted the political implications of map design.</a:t>
            </a:r>
            <a:endParaRPr sz="1200">
              <a:solidFill>
                <a:schemeClr val="dk1"/>
              </a:solidFill>
              <a:latin typeface="Inter"/>
              <a:ea typeface="Inter"/>
              <a:cs typeface="Inter"/>
              <a:sym typeface="Inter"/>
            </a:endParaRPr>
          </a:p>
        </p:txBody>
      </p:sp>
      <p:pic>
        <p:nvPicPr>
          <p:cNvPr id="211" name="Google Shape;211;p31"/>
          <p:cNvPicPr preferRelativeResize="0"/>
          <p:nvPr/>
        </p:nvPicPr>
        <p:blipFill>
          <a:blip r:embed="rId3">
            <a:alphaModFix/>
          </a:blip>
          <a:stretch>
            <a:fillRect/>
          </a:stretch>
        </p:blipFill>
        <p:spPr>
          <a:xfrm>
            <a:off x="3037100" y="257050"/>
            <a:ext cx="6106900" cy="3900299"/>
          </a:xfrm>
          <a:prstGeom prst="rect">
            <a:avLst/>
          </a:prstGeom>
          <a:noFill/>
          <a:ln>
            <a:noFill/>
          </a:ln>
        </p:spPr>
      </p:pic>
      <p:sp>
        <p:nvSpPr>
          <p:cNvPr id="212" name="Google Shape;212;p31"/>
          <p:cNvSpPr txBox="1"/>
          <p:nvPr/>
        </p:nvSpPr>
        <p:spPr>
          <a:xfrm>
            <a:off x="5964975" y="4157350"/>
            <a:ext cx="3000000" cy="431100"/>
          </a:xfrm>
          <a:prstGeom prst="rect">
            <a:avLst/>
          </a:prstGeom>
          <a:noFill/>
          <a:ln>
            <a:noFill/>
          </a:ln>
        </p:spPr>
        <p:txBody>
          <a:bodyPr anchorCtr="0" anchor="t" bIns="91425" lIns="91425" spcFirstLastPara="1" rIns="91425" wrap="square" tIns="91425">
            <a:spAutoFit/>
          </a:bodyPr>
          <a:lstStyle/>
          <a:p>
            <a:pPr indent="0" lvl="0" marL="0" rtl="0" algn="r">
              <a:spcBef>
                <a:spcPts val="0"/>
              </a:spcBef>
              <a:spcAft>
                <a:spcPts val="0"/>
              </a:spcAft>
              <a:buNone/>
            </a:pPr>
            <a:r>
              <a:rPr lang="en" sz="800">
                <a:solidFill>
                  <a:schemeClr val="dk1"/>
                </a:solidFill>
                <a:latin typeface="Inter"/>
                <a:ea typeface="Inter"/>
                <a:cs typeface="Inter"/>
                <a:sym typeface="Inter"/>
              </a:rPr>
              <a:t>© </a:t>
            </a:r>
            <a:r>
              <a:rPr lang="en" sz="800">
                <a:solidFill>
                  <a:schemeClr val="dk1"/>
                </a:solidFill>
                <a:latin typeface="Inter"/>
                <a:ea typeface="Inter"/>
                <a:cs typeface="Inter"/>
                <a:sym typeface="Inter"/>
              </a:rPr>
              <a:t>Strebe</a:t>
            </a:r>
            <a:r>
              <a:rPr lang="en" sz="800">
                <a:solidFill>
                  <a:schemeClr val="dk1"/>
                </a:solidFill>
                <a:latin typeface="Inter"/>
                <a:ea typeface="Inter"/>
                <a:cs typeface="Inter"/>
                <a:sym typeface="Inter"/>
              </a:rPr>
              <a:t>, Wikimedia Commons.</a:t>
            </a:r>
            <a:endParaRPr sz="800">
              <a:solidFill>
                <a:schemeClr val="dk1"/>
              </a:solidFill>
              <a:latin typeface="Inter"/>
              <a:ea typeface="Inter"/>
              <a:cs typeface="Inter"/>
              <a:sym typeface="Inter"/>
            </a:endParaRPr>
          </a:p>
          <a:p>
            <a:pPr indent="0" lvl="0" marL="0" rtl="0" algn="r">
              <a:spcBef>
                <a:spcPts val="0"/>
              </a:spcBef>
              <a:spcAft>
                <a:spcPts val="0"/>
              </a:spcAft>
              <a:buNone/>
            </a:pPr>
            <a:r>
              <a:rPr lang="en" sz="800" u="sng">
                <a:solidFill>
                  <a:schemeClr val="hlink"/>
                </a:solidFill>
                <a:latin typeface="Inter"/>
                <a:ea typeface="Inter"/>
                <a:cs typeface="Inter"/>
                <a:sym typeface="Inter"/>
                <a:hlinkClick r:id="rId4"/>
              </a:rPr>
              <a:t>CC BY-SA 3.0</a:t>
            </a:r>
            <a:endParaRPr sz="800">
              <a:solidFill>
                <a:schemeClr val="dk1"/>
              </a:solidFill>
              <a:latin typeface="Inter"/>
              <a:ea typeface="Inter"/>
              <a:cs typeface="Inter"/>
              <a:sym typeface="Inter"/>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6" name="Shape 216"/>
        <p:cNvGrpSpPr/>
        <p:nvPr/>
      </p:nvGrpSpPr>
      <p:grpSpPr>
        <a:xfrm>
          <a:off x="0" y="0"/>
          <a:ext cx="0" cy="0"/>
          <a:chOff x="0" y="0"/>
          <a:chExt cx="0" cy="0"/>
        </a:xfrm>
      </p:grpSpPr>
      <p:sp>
        <p:nvSpPr>
          <p:cNvPr id="217" name="Google Shape;217;p32"/>
          <p:cNvSpPr txBox="1"/>
          <p:nvPr/>
        </p:nvSpPr>
        <p:spPr>
          <a:xfrm>
            <a:off x="152400" y="104850"/>
            <a:ext cx="3826200" cy="4379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3000">
                <a:solidFill>
                  <a:schemeClr val="dk1"/>
                </a:solidFill>
                <a:latin typeface="Halant"/>
                <a:ea typeface="Halant"/>
                <a:cs typeface="Halant"/>
                <a:sym typeface="Halant"/>
              </a:rPr>
              <a:t>Source 4</a:t>
            </a:r>
            <a:endParaRPr b="1" sz="3000">
              <a:solidFill>
                <a:schemeClr val="dk1"/>
              </a:solidFill>
              <a:latin typeface="Halant"/>
              <a:ea typeface="Halant"/>
              <a:cs typeface="Halant"/>
              <a:sym typeface="Halant"/>
            </a:endParaRPr>
          </a:p>
          <a:p>
            <a:pPr indent="0" lvl="0" marL="0" rtl="0" algn="l">
              <a:spcBef>
                <a:spcPts val="0"/>
              </a:spcBef>
              <a:spcAft>
                <a:spcPts val="0"/>
              </a:spcAft>
              <a:buNone/>
            </a:pPr>
            <a:r>
              <a:t/>
            </a:r>
            <a:endParaRPr b="1" sz="15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b="1" lang="en" sz="1200">
                <a:solidFill>
                  <a:schemeClr val="dk1"/>
                </a:solidFill>
                <a:latin typeface="Inter"/>
                <a:ea typeface="Inter"/>
                <a:cs typeface="Inter"/>
                <a:sym typeface="Inter"/>
              </a:rPr>
              <a:t>Date: </a:t>
            </a:r>
            <a:r>
              <a:rPr lang="en" sz="1200">
                <a:solidFill>
                  <a:schemeClr val="dk1"/>
                </a:solidFill>
                <a:latin typeface="Inter"/>
                <a:ea typeface="Inter"/>
                <a:cs typeface="Inter"/>
                <a:sym typeface="Inter"/>
              </a:rPr>
              <a:t>1861</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b="1" lang="en" sz="1200">
                <a:solidFill>
                  <a:schemeClr val="dk1"/>
                </a:solidFill>
                <a:latin typeface="Inter"/>
                <a:ea typeface="Inter"/>
                <a:cs typeface="Inter"/>
                <a:sym typeface="Inter"/>
              </a:rPr>
              <a:t>Source: </a:t>
            </a:r>
            <a:r>
              <a:rPr lang="en" sz="1200">
                <a:solidFill>
                  <a:schemeClr val="dk1"/>
                </a:solidFill>
                <a:latin typeface="Inter"/>
                <a:ea typeface="Inter"/>
                <a:cs typeface="Inter"/>
                <a:sym typeface="Inter"/>
              </a:rPr>
              <a:t>Civil War in America : Read's grand panoramic view of the free and confederated slave States of America</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b="1"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b="1" lang="en" sz="1200">
                <a:solidFill>
                  <a:schemeClr val="dk1"/>
                </a:solidFill>
                <a:latin typeface="Inter"/>
                <a:ea typeface="Inter"/>
                <a:cs typeface="Inter"/>
                <a:sym typeface="Inter"/>
              </a:rPr>
              <a:t>Author: </a:t>
            </a:r>
            <a:r>
              <a:rPr lang="en" sz="1200">
                <a:solidFill>
                  <a:schemeClr val="dk1"/>
                </a:solidFill>
                <a:latin typeface="Inter"/>
                <a:ea typeface="Inter"/>
                <a:cs typeface="Inter"/>
                <a:sym typeface="Inter"/>
              </a:rPr>
              <a:t>London : Read &amp; Co.</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b="1"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b="1" lang="en" sz="1200">
                <a:solidFill>
                  <a:schemeClr val="dk1"/>
                </a:solidFill>
                <a:latin typeface="Inter"/>
                <a:ea typeface="Inter"/>
                <a:cs typeface="Inter"/>
                <a:sym typeface="Inter"/>
              </a:rPr>
              <a:t>Description:</a:t>
            </a:r>
            <a:r>
              <a:rPr lang="en" sz="1200">
                <a:solidFill>
                  <a:schemeClr val="dk1"/>
                </a:solidFill>
                <a:latin typeface="Inter"/>
                <a:ea typeface="Inter"/>
                <a:cs typeface="Inter"/>
                <a:sym typeface="Inter"/>
              </a:rPr>
              <a:t> This map was published in Europe (London and Paris) at the beginning of the American Civil War. It shows the North-South dividing line between free and slave states. It’s longer title reads: “showing all the important cities, forts, harbours, rivers, railways &amp;c. : from the Gulf of Mexico to the British North American possessions.”</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p:txBody>
      </p:sp>
      <p:pic>
        <p:nvPicPr>
          <p:cNvPr id="218" name="Google Shape;218;p32"/>
          <p:cNvPicPr preferRelativeResize="0"/>
          <p:nvPr/>
        </p:nvPicPr>
        <p:blipFill>
          <a:blip r:embed="rId3">
            <a:alphaModFix/>
          </a:blip>
          <a:stretch>
            <a:fillRect/>
          </a:stretch>
        </p:blipFill>
        <p:spPr>
          <a:xfrm>
            <a:off x="4930275" y="152400"/>
            <a:ext cx="3524910" cy="4838701"/>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2" name="Shape 222"/>
        <p:cNvGrpSpPr/>
        <p:nvPr/>
      </p:nvGrpSpPr>
      <p:grpSpPr>
        <a:xfrm>
          <a:off x="0" y="0"/>
          <a:ext cx="0" cy="0"/>
          <a:chOff x="0" y="0"/>
          <a:chExt cx="0" cy="0"/>
        </a:xfrm>
      </p:grpSpPr>
      <p:sp>
        <p:nvSpPr>
          <p:cNvPr id="223" name="Google Shape;223;p33"/>
          <p:cNvSpPr txBox="1"/>
          <p:nvPr/>
        </p:nvSpPr>
        <p:spPr>
          <a:xfrm>
            <a:off x="152400" y="181050"/>
            <a:ext cx="3150300" cy="527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3000">
                <a:solidFill>
                  <a:schemeClr val="dk1"/>
                </a:solidFill>
                <a:latin typeface="Halant"/>
                <a:ea typeface="Halant"/>
                <a:cs typeface="Halant"/>
                <a:sym typeface="Halant"/>
              </a:rPr>
              <a:t>Source 5</a:t>
            </a:r>
            <a:endParaRPr sz="1200">
              <a:solidFill>
                <a:schemeClr val="dk1"/>
              </a:solidFill>
              <a:latin typeface="Inter"/>
              <a:ea typeface="Inter"/>
              <a:cs typeface="Inter"/>
              <a:sym typeface="Inter"/>
            </a:endParaRPr>
          </a:p>
        </p:txBody>
      </p:sp>
      <p:pic>
        <p:nvPicPr>
          <p:cNvPr id="224" name="Google Shape;224;p33" title="image.png"/>
          <p:cNvPicPr preferRelativeResize="0"/>
          <p:nvPr/>
        </p:nvPicPr>
        <p:blipFill rotWithShape="1">
          <a:blip r:embed="rId3">
            <a:alphaModFix/>
          </a:blip>
          <a:srcRect b="0" l="10634" r="0" t="0"/>
          <a:stretch/>
        </p:blipFill>
        <p:spPr>
          <a:xfrm>
            <a:off x="2499775" y="1002950"/>
            <a:ext cx="6546698" cy="3476924"/>
          </a:xfrm>
          <a:prstGeom prst="rect">
            <a:avLst/>
          </a:prstGeom>
          <a:noFill/>
          <a:ln>
            <a:noFill/>
          </a:ln>
        </p:spPr>
      </p:pic>
      <p:sp>
        <p:nvSpPr>
          <p:cNvPr id="225" name="Google Shape;225;p33"/>
          <p:cNvSpPr txBox="1"/>
          <p:nvPr/>
        </p:nvSpPr>
        <p:spPr>
          <a:xfrm>
            <a:off x="227550" y="966475"/>
            <a:ext cx="2342400" cy="38790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200">
                <a:solidFill>
                  <a:schemeClr val="dk1"/>
                </a:solidFill>
                <a:latin typeface="Inter"/>
                <a:ea typeface="Inter"/>
                <a:cs typeface="Inter"/>
                <a:sym typeface="Inter"/>
              </a:rPr>
              <a:t>Date: </a:t>
            </a:r>
            <a:r>
              <a:rPr lang="en" sz="1200">
                <a:solidFill>
                  <a:schemeClr val="dk1"/>
                </a:solidFill>
                <a:latin typeface="Inter"/>
                <a:ea typeface="Inter"/>
                <a:cs typeface="Inter"/>
                <a:sym typeface="Inter"/>
              </a:rPr>
              <a:t>2025</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rPr b="1" lang="en" sz="1200">
                <a:solidFill>
                  <a:schemeClr val="dk1"/>
                </a:solidFill>
                <a:latin typeface="Inter"/>
                <a:ea typeface="Inter"/>
                <a:cs typeface="Inter"/>
                <a:sym typeface="Inter"/>
              </a:rPr>
              <a:t>Source: </a:t>
            </a:r>
            <a:r>
              <a:rPr lang="en" sz="1200">
                <a:solidFill>
                  <a:schemeClr val="dk1"/>
                </a:solidFill>
                <a:latin typeface="Inter"/>
                <a:ea typeface="Inter"/>
                <a:cs typeface="Inter"/>
                <a:sym typeface="Inter"/>
              </a:rPr>
              <a:t>Map of Indigenous Nations of North America</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rPr b="1" lang="en" sz="1200">
                <a:solidFill>
                  <a:schemeClr val="dk1"/>
                </a:solidFill>
                <a:latin typeface="Inter"/>
                <a:ea typeface="Inter"/>
                <a:cs typeface="Inter"/>
                <a:sym typeface="Inter"/>
              </a:rPr>
              <a:t>Author: </a:t>
            </a:r>
            <a:r>
              <a:rPr lang="en" sz="1200" u="sng">
                <a:solidFill>
                  <a:schemeClr val="accent5"/>
                </a:solidFill>
                <a:latin typeface="Inter"/>
                <a:ea typeface="Inter"/>
                <a:cs typeface="Inter"/>
                <a:sym typeface="Inter"/>
                <a:hlinkClick r:id="rId4">
                  <a:extLst>
                    <a:ext uri="{A12FA001-AC4F-418D-AE19-62706E023703}">
                      <ahyp:hlinkClr val="tx"/>
                    </a:ext>
                  </a:extLst>
                </a:hlinkClick>
              </a:rPr>
              <a:t>Native Land</a:t>
            </a:r>
            <a:r>
              <a:rPr lang="en" sz="1200">
                <a:solidFill>
                  <a:schemeClr val="dk1"/>
                </a:solidFill>
                <a:latin typeface="Inter"/>
                <a:ea typeface="Inter"/>
                <a:cs typeface="Inter"/>
                <a:sym typeface="Inter"/>
              </a:rPr>
              <a:t> Digital</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rPr b="1" lang="en" sz="1200">
                <a:solidFill>
                  <a:schemeClr val="dk1"/>
                </a:solidFill>
                <a:latin typeface="Inter"/>
                <a:ea typeface="Inter"/>
                <a:cs typeface="Inter"/>
                <a:sym typeface="Inter"/>
              </a:rPr>
              <a:t>Description:</a:t>
            </a:r>
            <a:r>
              <a:rPr lang="en" sz="1200">
                <a:solidFill>
                  <a:schemeClr val="dk1"/>
                </a:solidFill>
                <a:latin typeface="Inter"/>
                <a:ea typeface="Inter"/>
                <a:cs typeface="Inter"/>
                <a:sym typeface="Inter"/>
              </a:rPr>
              <a:t> Native Land Digital’s “mission is to uplift Indigenous ways of knowing, and build understanding between Indigenous and non-Indigenous peoples.” This map overlays Indigenous represents North America as it was inhabited by Indigenous nations prior to European conquest. The map is ‘living’ and this picture was taken on May 26, 2025.</a:t>
            </a:r>
            <a:endParaRPr sz="1200">
              <a:solidFill>
                <a:schemeClr val="dk1"/>
              </a:solidFill>
              <a:latin typeface="Inter"/>
              <a:ea typeface="Inter"/>
              <a:cs typeface="Inter"/>
              <a:sym typeface="Inter"/>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9" name="Shape 229"/>
        <p:cNvGrpSpPr/>
        <p:nvPr/>
      </p:nvGrpSpPr>
      <p:grpSpPr>
        <a:xfrm>
          <a:off x="0" y="0"/>
          <a:ext cx="0" cy="0"/>
          <a:chOff x="0" y="0"/>
          <a:chExt cx="0" cy="0"/>
        </a:xfrm>
      </p:grpSpPr>
      <p:sp>
        <p:nvSpPr>
          <p:cNvPr id="230" name="Google Shape;230;p34"/>
          <p:cNvSpPr txBox="1"/>
          <p:nvPr/>
        </p:nvSpPr>
        <p:spPr>
          <a:xfrm>
            <a:off x="152400" y="181050"/>
            <a:ext cx="3018000" cy="4379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3000">
                <a:solidFill>
                  <a:schemeClr val="dk1"/>
                </a:solidFill>
                <a:latin typeface="Halant"/>
                <a:ea typeface="Halant"/>
                <a:cs typeface="Halant"/>
                <a:sym typeface="Halant"/>
              </a:rPr>
              <a:t>Source 6</a:t>
            </a:r>
            <a:endParaRPr b="1" sz="3000">
              <a:solidFill>
                <a:schemeClr val="dk1"/>
              </a:solidFill>
              <a:latin typeface="Halant"/>
              <a:ea typeface="Halant"/>
              <a:cs typeface="Halant"/>
              <a:sym typeface="Halant"/>
            </a:endParaRPr>
          </a:p>
          <a:p>
            <a:pPr indent="0" lvl="0" marL="0" rtl="0" algn="l">
              <a:spcBef>
                <a:spcPts val="0"/>
              </a:spcBef>
              <a:spcAft>
                <a:spcPts val="0"/>
              </a:spcAft>
              <a:buNone/>
            </a:pPr>
            <a:r>
              <a:t/>
            </a:r>
            <a:endParaRPr b="1" sz="15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b="1" lang="en" sz="1200">
                <a:solidFill>
                  <a:schemeClr val="dk1"/>
                </a:solidFill>
                <a:latin typeface="Inter"/>
                <a:ea typeface="Inter"/>
                <a:cs typeface="Inter"/>
                <a:sym typeface="Inter"/>
              </a:rPr>
              <a:t>Date: </a:t>
            </a:r>
            <a:r>
              <a:rPr lang="en" sz="1200">
                <a:solidFill>
                  <a:schemeClr val="dk1"/>
                </a:solidFill>
                <a:latin typeface="Inter"/>
                <a:ea typeface="Inter"/>
                <a:cs typeface="Inter"/>
                <a:sym typeface="Inter"/>
              </a:rPr>
              <a:t>1654</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b="1" lang="en" sz="1200">
                <a:solidFill>
                  <a:schemeClr val="dk1"/>
                </a:solidFill>
                <a:latin typeface="Inter"/>
                <a:ea typeface="Inter"/>
                <a:cs typeface="Inter"/>
                <a:sym typeface="Inter"/>
              </a:rPr>
              <a:t>Source: </a:t>
            </a:r>
            <a:r>
              <a:rPr lang="en" sz="1200">
                <a:solidFill>
                  <a:schemeClr val="dk1"/>
                </a:solidFill>
                <a:latin typeface="Inter"/>
                <a:ea typeface="Inter"/>
                <a:cs typeface="Inter"/>
                <a:sym typeface="Inter"/>
              </a:rPr>
              <a:t>Dutch Sea Atlas</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b="1" lang="en" sz="1200">
                <a:solidFill>
                  <a:schemeClr val="dk1"/>
                </a:solidFill>
                <a:latin typeface="Inter"/>
                <a:ea typeface="Inter"/>
                <a:cs typeface="Inter"/>
                <a:sym typeface="Inter"/>
              </a:rPr>
              <a:t>Author: </a:t>
            </a:r>
            <a:r>
              <a:rPr lang="en" sz="1200">
                <a:solidFill>
                  <a:schemeClr val="dk1"/>
                </a:solidFill>
                <a:latin typeface="Inter"/>
                <a:ea typeface="Inter"/>
                <a:cs typeface="Inter"/>
                <a:sym typeface="Inter"/>
              </a:rPr>
              <a:t>Frederick De Wit</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rPr b="1" lang="en" sz="1200">
                <a:solidFill>
                  <a:schemeClr val="dk1"/>
                </a:solidFill>
                <a:latin typeface="Inter"/>
                <a:ea typeface="Inter"/>
                <a:cs typeface="Inter"/>
                <a:sym typeface="Inter"/>
              </a:rPr>
              <a:t>Description: </a:t>
            </a:r>
            <a:r>
              <a:rPr lang="en" sz="1200">
                <a:solidFill>
                  <a:schemeClr val="dk1"/>
                </a:solidFill>
                <a:latin typeface="Inter"/>
                <a:ea typeface="Inter"/>
                <a:cs typeface="Inter"/>
                <a:sym typeface="Inter"/>
              </a:rPr>
              <a:t>Frederick De Wit was a Dutch cartographer who published many maps and atlases, such as this Sea Atlas. De Wit published no fewer than 158 land maps and 43 charts on separate folio sheets.</a:t>
            </a:r>
            <a:endParaRPr sz="1200">
              <a:solidFill>
                <a:schemeClr val="dk1"/>
              </a:solidFill>
              <a:latin typeface="Inter"/>
              <a:ea typeface="Inter"/>
              <a:cs typeface="Inter"/>
              <a:sym typeface="Inter"/>
            </a:endParaRPr>
          </a:p>
        </p:txBody>
      </p:sp>
      <p:pic>
        <p:nvPicPr>
          <p:cNvPr id="231" name="Google Shape;231;p34" title="Dutch Map.jpg"/>
          <p:cNvPicPr preferRelativeResize="0"/>
          <p:nvPr/>
        </p:nvPicPr>
        <p:blipFill>
          <a:blip r:embed="rId3">
            <a:alphaModFix/>
          </a:blip>
          <a:stretch>
            <a:fillRect/>
          </a:stretch>
        </p:blipFill>
        <p:spPr>
          <a:xfrm>
            <a:off x="3244325" y="152400"/>
            <a:ext cx="5747277" cy="4891350"/>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