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25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1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3" r:id="rId5"/>
    <p:sldMasterId id="2147483674" r:id="rId6"/>
  </p:sldMasterIdLst>
  <p:notesMasterIdLst>
    <p:notesMasterId r:id="rId7"/>
  </p:notesMasterIdLst>
  <p:sldIdLst>
    <p:sldId id="256" r:id="rId8"/>
    <p:sldId id="257" r:id="rId9"/>
    <p:sldId id="258" r:id="rId10"/>
  </p:sldIdLst>
  <p:sldSz cy="5143500" cx="9144000"/>
  <p:notesSz cx="6858000" cy="9144000"/>
  <p:embeddedFontLst>
    <p:embeddedFont>
      <p:font typeface="Inter"/>
      <p:regular r:id="rId11"/>
      <p:bold r:id="rId12"/>
      <p:italic r:id="rId13"/>
      <p:boldItalic r:id="rId14"/>
    </p:embeddedFont>
    <p:embeddedFont>
      <p:font typeface="Plus Jakarta Sans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2A7429CA-C99B-4C57-BFBB-989243F2E2B5}">
  <a:tblStyle styleId="{2A7429CA-C99B-4C57-BFBB-989243F2E2B5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regular.fntdata"/><Relationship Id="rId10" Type="http://schemas.openxmlformats.org/officeDocument/2006/relationships/slide" Target="slides/slide3.xml"/><Relationship Id="rId13" Type="http://schemas.openxmlformats.org/officeDocument/2006/relationships/font" Target="fonts/Inter-italic.fntdata"/><Relationship Id="rId12" Type="http://schemas.openxmlformats.org/officeDocument/2006/relationships/font" Target="fonts/Inter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2.xml"/><Relationship Id="rId15" Type="http://schemas.openxmlformats.org/officeDocument/2006/relationships/font" Target="fonts/PlusJakartaSans-regular.fntdata"/><Relationship Id="rId14" Type="http://schemas.openxmlformats.org/officeDocument/2006/relationships/font" Target="fonts/Inter-boldItalic.fntdata"/><Relationship Id="rId17" Type="http://schemas.openxmlformats.org/officeDocument/2006/relationships/font" Target="fonts/PlusJakartaSans-italic.fntdata"/><Relationship Id="rId16" Type="http://schemas.openxmlformats.org/officeDocument/2006/relationships/font" Target="fonts/PlusJakartaSans-bold.fntdata"/><Relationship Id="rId5" Type="http://schemas.openxmlformats.org/officeDocument/2006/relationships/slideMaster" Target="slideMasters/slideMaster1.xml"/><Relationship Id="rId6" Type="http://schemas.openxmlformats.org/officeDocument/2006/relationships/slideMaster" Target="slideMasters/slideMaster2.xml"/><Relationship Id="rId18" Type="http://schemas.openxmlformats.org/officeDocument/2006/relationships/font" Target="fonts/PlusJakartaSans-boldItalic.fntdata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3514aa70214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6" name="Google Shape;146;g3514aa70214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372e6126ccc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3" name="Google Shape;153;g372e6126ccc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g373068d2f9b_0_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0" name="Google Shape;160;g373068d2f9b_0_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>
  <p:cSld name="SECTION_HEADER_1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65" name="Google Shape;65;p15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8" name="Google Shape;68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p1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1" name="Google Shape;81;p18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4" name="Google Shape;84;p1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7" name="Google Shape;87;p19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8" name="Google Shape;88;p1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9" name="Google Shape;89;p1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0" name="Google Shape;90;p1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20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93" name="Google Shape;93;p20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4" name="Google Shape;94;p2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5" name="Google Shape;95;p2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6" name="Google Shape;96;p2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99" name="Google Shape;99;p21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0" name="Google Shape;100;p21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1" name="Google Shape;101;p2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2" name="Google Shape;102;p2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3" name="Google Shape;103;p2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2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6" name="Google Shape;106;p22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7" name="Google Shape;107;p22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8" name="Google Shape;108;p22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9" name="Google Shape;109;p22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0" name="Google Shape;110;p2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1" name="Google Shape;111;p2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2" name="Google Shape;112;p2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15" name="Google Shape;115;p2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6" name="Google Shape;116;p2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7" name="Google Shape;117;p2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24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0" name="Google Shape;120;p24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1" name="Google Shape;121;p24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2" name="Google Shape;122;p2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3" name="Google Shape;123;p2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4" name="Google Shape;124;p2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25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7" name="Google Shape;127;p25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9" name="Google Shape;129;p2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0" name="Google Shape;130;p2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1" name="Google Shape;131;p2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6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34" name="Google Shape;134;p26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5" name="Google Shape;135;p2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6" name="Google Shape;136;p2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7" name="Google Shape;137;p2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27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40" name="Google Shape;140;p27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1" name="Google Shape;141;p2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2" name="Google Shape;142;p2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3" name="Google Shape;143;p2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5" Type="http://schemas.openxmlformats.org/officeDocument/2006/relationships/theme" Target="../theme/theme2.xml"/><Relationship Id="rId14" Type="http://schemas.openxmlformats.org/officeDocument/2006/relationships/slideLayout" Target="../slideLayouts/slideLayout1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5.xml"/><Relationship Id="rId10" Type="http://schemas.openxmlformats.org/officeDocument/2006/relationships/slideLayout" Target="../slideLayouts/slideLayout24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5.xml"/><Relationship Id="rId2" Type="http://schemas.openxmlformats.org/officeDocument/2006/relationships/slideLayout" Target="../slideLayouts/slideLayout16.xml"/><Relationship Id="rId3" Type="http://schemas.openxmlformats.org/officeDocument/2006/relationships/slideLayout" Target="../slideLayouts/slideLayout17.xml"/><Relationship Id="rId4" Type="http://schemas.openxmlformats.org/officeDocument/2006/relationships/slideLayout" Target="../slideLayouts/slideLayout18.xml"/><Relationship Id="rId9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1.xml"/><Relationship Id="rId8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1" name="Google Shape;71;p16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3" name="Google Shape;73;p1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4" name="Google Shape;74;p1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5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5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8" name="Google Shape;148;p28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{2A7429CA-C99B-4C57-BFBB-989243F2E2B5}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 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149" name="Google Shape;149;p28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0" name="Google Shape;150;p28"/>
          <p:cNvSpPr txBox="1"/>
          <p:nvPr/>
        </p:nvSpPr>
        <p:spPr>
          <a:xfrm>
            <a:off x="1324050" y="45835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5" name="Google Shape;155;p29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{2A7429CA-C99B-4C57-BFBB-989243F2E2B5}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a narrative, often a creation myth, that explains the beginnings of the universe, life, or humanity, using cultural and geographical context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“Like all origin stories, this one seeks to explain our society to itself, to give some order to the series of dates, actions, and individuals that created a nation and a people.”</a:t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238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500"/>
                        <a:buFont typeface="Inter"/>
                        <a:buChar char="-"/>
                      </a:pP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Nikole Hannah-Jones, et al., </a:t>
                      </a:r>
                      <a:r>
                        <a:rPr i="1"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The 1619 Project: A New Origin Story</a:t>
                      </a: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, 2019.</a:t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 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156" name="Google Shape;156;p29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Origin Story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7" name="Google Shape;157;p29"/>
          <p:cNvSpPr txBox="1"/>
          <p:nvPr/>
        </p:nvSpPr>
        <p:spPr>
          <a:xfrm>
            <a:off x="1324050" y="45835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p30"/>
          <p:cNvSpPr txBox="1"/>
          <p:nvPr>
            <p:ph idx="2" type="body"/>
          </p:nvPr>
        </p:nvSpPr>
        <p:spPr>
          <a:xfrm>
            <a:off x="265425" y="139200"/>
            <a:ext cx="4739700" cy="47844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rm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600">
                <a:latin typeface="Inter"/>
                <a:ea typeface="Inter"/>
                <a:cs typeface="Inter"/>
                <a:sym typeface="Inter"/>
              </a:rPr>
              <a:t>NOTICE</a:t>
            </a:r>
            <a:endParaRPr b="1"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latin typeface="Inter"/>
                <a:ea typeface="Inter"/>
                <a:cs typeface="Inter"/>
                <a:sym typeface="Inter"/>
              </a:rPr>
              <a:t>What do you see that seems interesting or important?</a:t>
            </a:r>
            <a:endParaRPr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600">
                <a:latin typeface="Inter"/>
                <a:ea typeface="Inter"/>
                <a:cs typeface="Inter"/>
                <a:sym typeface="Inter"/>
              </a:rPr>
              <a:t>WONDER</a:t>
            </a:r>
            <a:endParaRPr b="1"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latin typeface="Inter"/>
                <a:ea typeface="Inter"/>
                <a:cs typeface="Inter"/>
                <a:sym typeface="Inter"/>
              </a:rPr>
              <a:t>What questions do you have about this image?</a:t>
            </a:r>
            <a:endParaRPr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600">
                <a:latin typeface="Inter"/>
                <a:ea typeface="Inter"/>
                <a:cs typeface="Inter"/>
                <a:sym typeface="Inter"/>
              </a:rPr>
              <a:t>THINK</a:t>
            </a:r>
            <a:endParaRPr b="1"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latin typeface="Inter"/>
                <a:ea typeface="Inter"/>
                <a:cs typeface="Inter"/>
                <a:sym typeface="Inter"/>
              </a:rPr>
              <a:t>What do you suppose is going on this image?</a:t>
            </a:r>
            <a:endParaRPr sz="16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63" name="Google Shape;163;p30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  <p:pic>
        <p:nvPicPr>
          <p:cNvPr id="164" name="Google Shape;164;p3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556100" y="133200"/>
            <a:ext cx="3115949" cy="3812926"/>
          </a:xfrm>
          <a:prstGeom prst="rect">
            <a:avLst/>
          </a:prstGeom>
          <a:noFill/>
          <a:ln cap="flat" cmpd="sng" w="28575">
            <a:solidFill>
              <a:schemeClr val="dk1"/>
            </a:solidFill>
            <a:prstDash val="solid"/>
            <a:round/>
            <a:headEnd len="sm" w="sm" type="none"/>
            <a:tailEnd len="sm" w="sm" type="none"/>
          </a:ln>
        </p:spPr>
      </p:pic>
      <p:sp>
        <p:nvSpPr>
          <p:cNvPr id="165" name="Google Shape;165;p30"/>
          <p:cNvSpPr txBox="1"/>
          <p:nvPr/>
        </p:nvSpPr>
        <p:spPr>
          <a:xfrm>
            <a:off x="4946500" y="3985750"/>
            <a:ext cx="3792000" cy="554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Source: Joseph Bruchac, </a:t>
            </a:r>
            <a:r>
              <a:rPr i="1"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Stone Giants &amp; Flying Heads: Adventure Stories of the Iroquois</a:t>
            </a: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, 1979.</a:t>
            </a:r>
            <a:endParaRPr sz="12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