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3" r:id="rId5"/>
    <p:sldMasterId id="2147483674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Inter"/>
      <p:regular r:id="rId11"/>
      <p:bold r:id="rId12"/>
      <p:italic r:id="rId13"/>
      <p:boldItalic r:id="rId14"/>
    </p:embeddedFont>
    <p:embeddedFont>
      <p:font typeface="Plus Jakarta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A7429CA-C99B-4C57-BFBB-989243F2E2B5}">
  <a:tblStyle styleId="{2A7429CA-C99B-4C57-BFBB-989243F2E2B5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slide" Target="slides/slide3.xml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regular.fntdata"/><Relationship Id="rId14" Type="http://schemas.openxmlformats.org/officeDocument/2006/relationships/font" Target="fonts/Inter-boldItalic.fntdata"/><Relationship Id="rId17" Type="http://schemas.openxmlformats.org/officeDocument/2006/relationships/font" Target="fonts/PlusJakartaSans-italic.fntdata"/><Relationship Id="rId16" Type="http://schemas.openxmlformats.org/officeDocument/2006/relationships/font" Target="fonts/PlusJakartaSans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18" Type="http://schemas.openxmlformats.org/officeDocument/2006/relationships/font" Target="fonts/PlusJakartaSans-bold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14aa7021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514aa7021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72e6126cc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372e6126cc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73068d2f9b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73068d2f9b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65" name="Google Shape;65;p1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3" name="Google Shape;93;p20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0" name="Google Shape;120;p2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7" name="Google Shape;127;p25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34" name="Google Shape;134;p26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Google Shape;135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Google Shape;136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7" name="Google Shape;137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40" name="Google Shape;140;p27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3" name="Google Shape;143;p2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4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8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{2A7429CA-C99B-4C57-BFBB-989243F2E2B5}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</a:t>
                      </a: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 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9" name="Google Shape;149;p28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0" name="Google Shape;150;p28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9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{2A7429CA-C99B-4C57-BFBB-989243F2E2B5}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a narrative, often a creation myth, that explains the beginnings of the universe, life, or humanity, using cultural and geographical context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“Like all origin stories, this one seeks to explain our society to itself, to give some order to the series of dates, actions, and individuals that created a nation and a people.”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Nikole Hannah-Jones, et al.,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The 1619 Project: A New Origin Story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2019.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429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"/>
                        <a:buChar char="●"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Characteristics/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Examples 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56" name="Google Shape;156;p29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Origin Story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57" name="Google Shape;157;p29"/>
          <p:cNvSpPr txBox="1"/>
          <p:nvPr/>
        </p:nvSpPr>
        <p:spPr>
          <a:xfrm>
            <a:off x="1324050" y="45835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265425" y="139200"/>
            <a:ext cx="4739700" cy="4784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6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3" name="Google Shape;163;p30"/>
          <p:cNvSpPr txBox="1"/>
          <p:nvPr/>
        </p:nvSpPr>
        <p:spPr>
          <a:xfrm>
            <a:off x="1324050" y="45932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64" name="Google Shape;16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6100" y="133200"/>
            <a:ext cx="3115949" cy="3812926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5" name="Google Shape;165;p30"/>
          <p:cNvSpPr txBox="1"/>
          <p:nvPr/>
        </p:nvSpPr>
        <p:spPr>
          <a:xfrm>
            <a:off x="4946500" y="3985750"/>
            <a:ext cx="3792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Joseph Bruchac, </a:t>
            </a:r>
            <a:r>
              <a:rPr i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Stone Giants &amp; Flying Heads: Adventure Stories of the Iroquois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1979.</a:t>
            </a: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