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3" r:id="rId5"/>
    <p:sldMasterId id="2147483674" r:id="rId6"/>
  </p:sldMasterIdLst>
  <p:notesMasterIdLst>
    <p:notesMasterId r:id="rId7"/>
  </p:notesMasterIdLst>
  <p:sldIdLst>
    <p:sldId id="256" r:id="rId8"/>
    <p:sldId id="257" r:id="rId9"/>
    <p:sldId id="258" r:id="rId10"/>
  </p:sldIdLst>
  <p:sldSz cy="5143500" cx="9144000"/>
  <p:notesSz cx="6858000" cy="9144000"/>
  <p:embeddedFontLst>
    <p:embeddedFont>
      <p:font typeface="Inter"/>
      <p:regular r:id="rId11"/>
      <p:bold r:id="rId12"/>
      <p:italic r:id="rId13"/>
      <p:boldItalic r:id="rId14"/>
    </p:embeddedFont>
    <p:embeddedFont>
      <p:font typeface="Plus Jakarta Sans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BF1147F-41E2-4F9C-8758-C168258D6890}">
  <a:tblStyle styleId="{2BF1147F-41E2-4F9C-8758-C168258D6890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slide" Target="slides/slide3.xml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-regular.fntdata"/><Relationship Id="rId14" Type="http://schemas.openxmlformats.org/officeDocument/2006/relationships/font" Target="fonts/Inter-boldItalic.fntdata"/><Relationship Id="rId17" Type="http://schemas.openxmlformats.org/officeDocument/2006/relationships/font" Target="fonts/PlusJakartaSans-italic.fntdata"/><Relationship Id="rId16" Type="http://schemas.openxmlformats.org/officeDocument/2006/relationships/font" Target="fonts/PlusJakartaSans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18" Type="http://schemas.openxmlformats.org/officeDocument/2006/relationships/font" Target="fonts/PlusJakartaSans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72df51e504_0_47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372df51e504_0_47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730f696b3c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3730f696b3c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372df51e504_0_4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372df51e504_0_4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65" name="Google Shape;65;p15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3" name="Google Shape;93;p20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9" name="Google Shape;99;p21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Google Shape;100;p21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Google Shape;103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2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6" name="Google Shape;106;p22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7" name="Google Shape;107;p22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8" name="Google Shape;108;p22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Google Shape;109;p22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5" name="Google Shape;115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4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0" name="Google Shape;120;p24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1" name="Google Shape;121;p24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7" name="Google Shape;127;p25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34" name="Google Shape;134;p26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5" name="Google Shape;135;p2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6" name="Google Shape;136;p2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7" name="Google Shape;137;p2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7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40" name="Google Shape;140;p27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1" name="Google Shape;141;p2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2" name="Google Shape;142;p2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3" name="Google Shape;143;p2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4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1" name="Google Shape;71;p16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4" name="Google Shape;74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8" name="Google Shape;148;p28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{2BF1147F-41E2-4F9C-8758-C168258D6890}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Use in a Sentence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49" name="Google Shape;149;p28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0" name="Google Shape;150;p28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5" name="Google Shape;155;p29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{2BF1147F-41E2-4F9C-8758-C168258D6890}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a widely held, often oversimplified image or idea about a person, group, or thing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Use in a Sentence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56" name="Google Shape;156;p29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Stereotype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7" name="Google Shape;157;p29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Google Shape;162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34678" y="647075"/>
            <a:ext cx="4215648" cy="3161736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30"/>
          <p:cNvSpPr txBox="1"/>
          <p:nvPr>
            <p:ph idx="2" type="body"/>
          </p:nvPr>
        </p:nvSpPr>
        <p:spPr>
          <a:xfrm>
            <a:off x="179200" y="218575"/>
            <a:ext cx="5008500" cy="21630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400">
                <a:latin typeface="Inter"/>
                <a:ea typeface="Inter"/>
                <a:cs typeface="Inter"/>
                <a:sym typeface="Inter"/>
              </a:rPr>
              <a:t>QUICKWRITE: </a:t>
            </a:r>
            <a:r>
              <a:rPr lang="en" sz="1400">
                <a:latin typeface="Inter"/>
                <a:ea typeface="Inter"/>
                <a:cs typeface="Inter"/>
                <a:sym typeface="Inter"/>
              </a:rPr>
              <a:t>In 3-5 sentences, answer the following prompt.</a:t>
            </a:r>
            <a:endParaRPr sz="14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400">
                <a:latin typeface="Inter"/>
                <a:ea typeface="Inter"/>
                <a:cs typeface="Inter"/>
                <a:sym typeface="Inter"/>
              </a:rPr>
              <a:t>Describe a time when you encountered a stereotype. How did it make you feel? </a:t>
            </a:r>
            <a:endParaRPr i="1" sz="14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i="1" sz="14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i="1" sz="14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4" name="Google Shape;164;p30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sp>
        <p:nvSpPr>
          <p:cNvPr id="165" name="Google Shape;165;p30"/>
          <p:cNvSpPr txBox="1"/>
          <p:nvPr/>
        </p:nvSpPr>
        <p:spPr>
          <a:xfrm>
            <a:off x="4946500" y="3809375"/>
            <a:ext cx="3792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</a:t>
            </a:r>
            <a:r>
              <a:rPr i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Pink is for Boys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Book Cover, Written by Robb Pearlman, Illustrated by Eda Kaban</a:t>
            </a:r>
            <a:endParaRPr sz="1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