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4F6B7B6-90E5-459B-9774-7C60987F8891}">
  <a:tblStyle styleId="{E4F6B7B6-90E5-459B-9774-7C60987F889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72e66911bb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72e66911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8b150d53ac_0_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8b150d53a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njwJjzyVezbEGxa4yixwIope939nwL0fIkmL56qoKIs/view" TargetMode="External"/><Relationship Id="rId10" Type="http://schemas.openxmlformats.org/officeDocument/2006/relationships/hyperlink" Target="https://docs.google.com/presentation/d/16K4dxpWRNFW8vSbpX_qwhFISkbJXVQang-WyqCKopHs/view" TargetMode="External"/><Relationship Id="rId13" Type="http://schemas.openxmlformats.org/officeDocument/2006/relationships/image" Target="../media/image1.png"/><Relationship Id="rId12" Type="http://schemas.openxmlformats.org/officeDocument/2006/relationships/hyperlink" Target="https://docs.google.com/presentation/d/1iTw3sFHnAaZEV5OFnfoaao0J2tKxlAeMijrcssctZ3I/view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iTw3sFHnAaZEV5OFnfoaao0J2tKxlAeMijrcssctZ3I/view" TargetMode="External"/><Relationship Id="rId9" Type="http://schemas.openxmlformats.org/officeDocument/2006/relationships/hyperlink" Target="https://docs.google.com/presentation/d/15uYV9yIc6w1LLrcffJxCjvcjjew_nztA1fxbGelvnFY/view" TargetMode="External"/><Relationship Id="rId5" Type="http://schemas.openxmlformats.org/officeDocument/2006/relationships/hyperlink" Target="https://docs.google.com/presentation/d/1LyGRoslPeO4Bj7shU486YGgGKtxvY8N-XwBdQ43PKaU/view" TargetMode="External"/><Relationship Id="rId6" Type="http://schemas.openxmlformats.org/officeDocument/2006/relationships/hyperlink" Target="https://docs.google.com/presentation/d/1XyMAJUqGxMKn9WPNvdnQytWhJv7oZgF0_NoxDoXzqOU/edit?usp=sharing" TargetMode="External"/><Relationship Id="rId7" Type="http://schemas.openxmlformats.org/officeDocument/2006/relationships/hyperlink" Target="https://docs.google.com/presentation/d/1yzC4jlcSd87wS82oukq7evizogMS2Ef4eQY6b0szj58/view" TargetMode="External"/><Relationship Id="rId8" Type="http://schemas.openxmlformats.org/officeDocument/2006/relationships/hyperlink" Target="https://docs.google.com/presentation/d/178RfLuoGcfYtY8f_v2SQqhBdV2zURUHl5RmViYnXYKI/view" TargetMode="External"/></Relationships>
</file>

<file path=ppt/slides/_rels/slide2.xml.rels><?xml version="1.0" encoding="UTF-8" standalone="yes"?><Relationships xmlns="http://schemas.openxmlformats.org/package/2006/relationships"><Relationship Id="rId10" Type="http://schemas.openxmlformats.org/officeDocument/2006/relationships/hyperlink" Target="https://www.youtube.com/watch?v=D53yGnJwjT0&amp;embeds_referring_euri=https%3A%2F%2Fdocs.google.com%2F&amp;embeds_referring_origin=https%3A%2F%2Fdocs.google.com&amp;source_ve_path=MzY4NDIsMjg2NjY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hyperlink" Target="https://docs.google.com/presentation/d/178RfLuoGcfYtY8f_v2SQqhBdV2zURUHl5RmViYnXYKI/view" TargetMode="External"/><Relationship Id="rId5" Type="http://schemas.openxmlformats.org/officeDocument/2006/relationships/hyperlink" Target="https://docs.google.com/presentation/d/1LyGRoslPeO4Bj7shU486YGgGKtxvY8N-XwBdQ43PKaU/edit?usp=sharing" TargetMode="External"/><Relationship Id="rId6" Type="http://schemas.openxmlformats.org/officeDocument/2006/relationships/hyperlink" Target="https://docs.google.com/presentation/d/1XyMAJUqGxMKn9WPNvdnQytWhJv7oZgF0_NoxDoXzqOU/edit?usp=sharing" TargetMode="External"/><Relationship Id="rId7" Type="http://schemas.openxmlformats.org/officeDocument/2006/relationships/hyperlink" Target="https://docs.google.com/presentation/d/1yzC4jlcSd87wS82oukq7evizogMS2Ef4eQY6b0szj58/view" TargetMode="External"/><Relationship Id="rId8" Type="http://schemas.openxmlformats.org/officeDocument/2006/relationships/hyperlink" Target="https://docs.google.com/presentation/d/1yzC4jlcSd87wS82oukq7evizogMS2Ef4eQY6b0szj58/view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{E4F6B7B6-90E5-459B-9774-7C60987F8891}</a:tableStyleId>
              </a:tblPr>
              <a:tblGrid>
                <a:gridCol w="1268650"/>
                <a:gridCol w="3874925"/>
                <a:gridCol w="3910450"/>
              </a:tblGrid>
              <a:tr h="150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Origin Stories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219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can origin stories tell us about how different cultures understand their place in the world?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219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Empathy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898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Do Firsts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Inquiry Journal Introduction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Unit 2 Inquiry Journal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Origin Stories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Origin Stories Student Worksheet + Exemplars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Printed Unit 2 Inquiry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44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Origin Story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Quote Analysis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544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“Do First”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&amp; Ways of Knowing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8" name="Google Shape;68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{E4F6B7B6-90E5-459B-9774-7C60987F8891}</a:tableStyleId>
              </a:tblPr>
              <a:tblGrid>
                <a:gridCol w="1673200"/>
                <a:gridCol w="4057350"/>
                <a:gridCol w="3702950"/>
              </a:tblGrid>
              <a:tr h="251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Origin Stories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04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an inquiry based approach, every unit is guided by an “Essential Question,” every topic by a “Compelling Question,” and every lesson by a “Supporting Question.”  Using the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 Inquiry Journal Introduction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introduce the “Inquiry Journal” to students by showing them the various parts and giving them time to preview the questions for Unit 2, Topic 1.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62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the process and importance of Inquiry using the presentation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Unit 2 Inquiry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Unit 2- Topic 1:  Supporting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and ask questions about the Inquiry Process and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2- Topic 1: Evidence of Early Humans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044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Origin Stories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Presentation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provide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introductory and contextual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information to students. Use slides 1-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6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guide students through a video and guided notes. Students will follow along using pages 1-2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Origin Stories Student Worksheet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669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student worksheet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information about origin stories and support students with their guided notes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Show video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iscuss questions, and provide vocabulary support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nswer questions on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while listening to teacher presentation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video and answer the questions on the page 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informal class discussion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9" name="Google Shape;69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&amp; Ways of Knowing: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8" name="Google Shape;78;p15"/>
          <p:cNvGraphicFramePr/>
          <p:nvPr/>
        </p:nvGraphicFramePr>
        <p:xfrm>
          <a:off x="488388" y="6208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{E4F6B7B6-90E5-459B-9774-7C60987F8891}</a:tableStyleId>
              </a:tblPr>
              <a:tblGrid>
                <a:gridCol w="1346925"/>
                <a:gridCol w="3796650"/>
                <a:gridCol w="3910450"/>
              </a:tblGrid>
              <a:tr h="367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Origin Stories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0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Then students will read a source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that provides another origin story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They will engage in a 3, 2, 1 Reading approach where they note 3 details, make 2 connections, and write a 1 sentence summary. Consider playing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 recording of the story or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reading the source together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allowing students to work in pairs.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06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directions for the 3, 2, 1 Reading approach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Consider whole class or partner approach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progress and provide support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source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3, 2, 1 Reading approach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0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conclude the lesson with an application back to the skill of “Historical Empathy” by completing the Historical Empathy Graphic Organizer on page 4 of the student worksheet.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directions for Historical Empathy Graphic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Historical Empathy Graphic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78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 HSS Analysis Skills (9–12): Historical Interpretation 3 -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interpret past events and issues within the context in which an event unfolded rather than solely in terms of present-day norms and values.</a:t>
                      </a:r>
                      <a:endParaRPr sz="12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CCSS.ELA-Literacy.RH.9-10.2: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Draw evidence from informational texts to support analysis, reflection, and research.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9" name="Google Shape;79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 Stories &amp; Ways of Knowing: Daily Lesson Plan (90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