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Halant SemiBold"/>
      <p:regular r:id="rId11"/>
      <p:bold r:id="rId12"/>
    </p:embeddedFont>
    <p:embeddedFont>
      <p:font typeface="Inter SemiBold"/>
      <p:regular r:id="rId13"/>
      <p:bold r:id="rId14"/>
      <p:italic r:id="rId15"/>
      <p:boldItalic r:id="rId16"/>
    </p:embeddedFont>
    <p:embeddedFont>
      <p:font typeface="Inter"/>
      <p:regular r:id="rId17"/>
      <p:bold r:id="rId18"/>
      <p:italic r:id="rId19"/>
      <p:boldItalic r:id="rId20"/>
    </p:embeddedFont>
    <p:embeddedFont>
      <p:font typeface="Plus Jakarta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DAD6353-8193-4C5C-BE42-D97C4FA0D48B}">
  <a:tblStyle styleId="{8DAD6353-8193-4C5C-BE42-D97C4FA0D48B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F61583BA-1E66-4EE3-9FC4-4719766F7836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boldItalic.fntdata"/><Relationship Id="rId11" Type="http://schemas.openxmlformats.org/officeDocument/2006/relationships/font" Target="fonts/HalantSemiBold-regular.fntdata"/><Relationship Id="rId22" Type="http://schemas.openxmlformats.org/officeDocument/2006/relationships/font" Target="fonts/PlusJakartaSans-bold.fntdata"/><Relationship Id="rId10" Type="http://schemas.openxmlformats.org/officeDocument/2006/relationships/slide" Target="slides/slide3.xml"/><Relationship Id="rId21" Type="http://schemas.openxmlformats.org/officeDocument/2006/relationships/font" Target="fonts/PlusJakartaSans-regular.fntdata"/><Relationship Id="rId13" Type="http://schemas.openxmlformats.org/officeDocument/2006/relationships/font" Target="fonts/InterSemiBold-regular.fntdata"/><Relationship Id="rId24" Type="http://schemas.openxmlformats.org/officeDocument/2006/relationships/font" Target="fonts/PlusJakartaSans-boldItalic.fntdata"/><Relationship Id="rId12" Type="http://schemas.openxmlformats.org/officeDocument/2006/relationships/font" Target="fonts/HalantSemiBold-bold.fntdata"/><Relationship Id="rId23" Type="http://schemas.openxmlformats.org/officeDocument/2006/relationships/font" Target="fonts/PlusJakartaSans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InterSemiBold-italic.fntdata"/><Relationship Id="rId14" Type="http://schemas.openxmlformats.org/officeDocument/2006/relationships/font" Target="fonts/InterSemiBold-bold.fntdata"/><Relationship Id="rId17" Type="http://schemas.openxmlformats.org/officeDocument/2006/relationships/font" Target="fonts/Inter-regular.fntdata"/><Relationship Id="rId16" Type="http://schemas.openxmlformats.org/officeDocument/2006/relationships/font" Target="fonts/InterSemiBold-bold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bold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514aa70214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3514aa70214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6015bfc30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36015bfc30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5b875ffabe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5b875ffabe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0" name="Google Shape;100;p21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9" name="Google Shape;109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4" name="Google Shape;114;p2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1" name="Google Shape;121;p24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{8DAD6353-8193-4C5C-BE42-D97C4FA0D48B}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</a:t>
                      </a:r>
                      <a:r>
                        <a:rPr b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   </a:t>
                      </a:r>
                      <a:endParaRPr b="1"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3" name="Google Shape;143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4" name="Google Shape;144;p27"/>
          <p:cNvSpPr txBox="1"/>
          <p:nvPr/>
        </p:nvSpPr>
        <p:spPr>
          <a:xfrm>
            <a:off x="1324050" y="45835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Google Shape;149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{8DAD6353-8193-4C5C-BE42-D97C4FA0D48B}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facts, information, documents, etc, that give reason to believe that something is true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“The variety of historical evidence is nearly infinite.”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-"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Marc Bloch, </a:t>
                      </a:r>
                      <a:r>
                        <a:rPr i="1"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The Historian’s Craft</a:t>
                      </a: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, 1953.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</a:t>
                      </a:r>
                      <a:r>
                        <a:rPr b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   </a:t>
                      </a:r>
                      <a:endParaRPr b="1"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0" name="Google Shape;150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Evidence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1324050" y="45835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6" name="Google Shape;156;p29"/>
          <p:cNvGraphicFramePr/>
          <p:nvPr/>
        </p:nvGraphicFramePr>
        <p:xfrm>
          <a:off x="204050" y="342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{F61583BA-1E66-4EE3-9FC4-4719766F7836}</a:tableStyleId>
              </a:tblPr>
              <a:tblGrid>
                <a:gridCol w="2586825"/>
              </a:tblGrid>
              <a:tr h="6752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Give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</a:tr>
              <a:tr h="17199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PROMPT: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-1905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is your name?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1905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Answer one question: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984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Inter"/>
                        <a:buAutoNum type="alphaLcPeriod"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History of your name</a:t>
                      </a:r>
                      <a:endParaRPr sz="11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984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Inter"/>
                        <a:buAutoNum type="alphaLcPeriod"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Best/Worst Part of Summer</a:t>
                      </a:r>
                      <a:endParaRPr sz="11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984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Inter"/>
                        <a:buAutoNum type="alphaLcPeriod"/>
                      </a:pPr>
                      <a:r>
                        <a:rPr lang="en" sz="11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Bucket List Destination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190500" lvl="0" marL="2286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Something you have in common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07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MY ANSWER: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  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57" name="Google Shape;157;p29"/>
          <p:cNvGraphicFramePr/>
          <p:nvPr/>
        </p:nvGraphicFramePr>
        <p:xfrm>
          <a:off x="2790900" y="3423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{F61583BA-1E66-4EE3-9FC4-4719766F7836}</a:tableStyleId>
              </a:tblPr>
              <a:tblGrid>
                <a:gridCol w="2056775"/>
                <a:gridCol w="2056775"/>
                <a:gridCol w="2056775"/>
              </a:tblGrid>
              <a:tr h="66992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Get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  <a:tc hMerge="1"/>
                <a:tc hMerge="1"/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  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  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  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  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  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  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  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     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3.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88888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58" name="Google Shape;158;p29"/>
          <p:cNvSpPr txBox="1"/>
          <p:nvPr/>
        </p:nvSpPr>
        <p:spPr>
          <a:xfrm>
            <a:off x="1324050" y="4712575"/>
            <a:ext cx="6495900" cy="3798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