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A8629BF-B77D-44C5-B70C-FA58E2C69BB0}">
  <a:tblStyle styleId="{7A8629BF-B77D-44C5-B70C-FA58E2C69BB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14aa70214_0_2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14aa70214_0_2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01b2e43a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01b2e43a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bf606cd6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bf606cd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{7A8629BF-B77D-44C5-B70C-FA58E2C69BB0}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{7A8629BF-B77D-44C5-B70C-FA58E2C69BB0}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study of the nature of knowledge and how we acquire it, that is, how we know what we know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“Within the framework of Afrocentric epistemology is the idea of African American liberation.”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R. Sentwali Bakari, “Epistemology from an Afrocentric Perspective: Enhancing Black Students' Consciousness through an Afrocentric Way of Knowing,” 1997.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Epistemology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9" title="US His DC Project - 2025-06-02T143911.918.jpg"/>
          <p:cNvPicPr preferRelativeResize="0"/>
          <p:nvPr/>
        </p:nvPicPr>
        <p:blipFill rotWithShape="1">
          <a:blip r:embed="rId3">
            <a:alphaModFix/>
          </a:blip>
          <a:srcRect b="27475" l="33146" r="33829" t="21878"/>
          <a:stretch/>
        </p:blipFill>
        <p:spPr>
          <a:xfrm>
            <a:off x="1272050" y="3164800"/>
            <a:ext cx="1559650" cy="134542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9"/>
          <p:cNvSpPr txBox="1"/>
          <p:nvPr/>
        </p:nvSpPr>
        <p:spPr>
          <a:xfrm>
            <a:off x="5169750" y="128750"/>
            <a:ext cx="3851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SCENARIO RESPONSE: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Describe how Marcos came to know what they know, that is, his epistemology.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154450" y="143025"/>
            <a:ext cx="4417500" cy="27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Understanding Others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Marcos has always thought his neighbor, Mr. Lee, is unfriendly because he rarely waves. One day, Marcos sees Mr. Lee chatting warmly with another neighbor in fluent sign language.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Later, Marcos notices a small plaque by Mr. Lee’s door that says, “Hard of Hearing.” He starts to wonder if his first impression might have been wrong.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Marcos think back on other times he assumed things about people without knowing the full story…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